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2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1546" y="-6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8081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15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0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27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69737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3746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3926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8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37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414656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24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C11A08-5E1C-4111-A2B7-7F3E4D271661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CFC6B0-A8EF-407B-99DD-C1C1A7026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924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7421" y="940625"/>
            <a:ext cx="12637827" cy="4286467"/>
          </a:xfrm>
        </p:spPr>
        <p:txBody>
          <a:bodyPr/>
          <a:lstStyle/>
          <a:p>
            <a:r>
              <a:rPr lang="ru-RU" sz="8800" dirty="0" smtClean="0">
                <a:solidFill>
                  <a:schemeClr val="tx1"/>
                </a:solidFill>
              </a:rPr>
              <a:t>Человек и его организм</a:t>
            </a:r>
            <a:endParaRPr lang="ru-RU" sz="8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78" y="4857659"/>
            <a:ext cx="6406605" cy="2000341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6" charset="0"/>
              </a:rPr>
              <a:t>Носова Е.В.</a:t>
            </a:r>
          </a:p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6" charset="0"/>
              </a:rPr>
              <a:t>МБДОУ «Детский сад комбинированного вида № 55 «Хрусталик» г. Керчь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64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913" y="0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Легкие в теле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krasotadivo.ru/wp-content/uploads/2018/11/%D0%BB%D0%B5%D0%B3%D0%BA%D0%B8%D0%B5-1-768x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581" y="973463"/>
            <a:ext cx="9114549" cy="5660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444" y="0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Желудок с едой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mtdata.ru/u13/photoA32E/20586775263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816" y="828394"/>
            <a:ext cx="9035722" cy="602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828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Д/игра «Назови правильно»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ds02.infourok.ru/uploads/ex/01ef/0000c53e-35ae9da9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1003300"/>
            <a:ext cx="9169399" cy="585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5.infourok.ru/uploads/ex/0e2a/00010c11-f8be7942/hello_html_m7e4b9d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147" y="131838"/>
            <a:ext cx="7894253" cy="672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439" y="0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Тело человека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104c/0003f463-f77f61aa/img4.jpg"/>
          <p:cNvPicPr>
            <a:picLocks noChangeAspect="1" noChangeArrowheads="1"/>
          </p:cNvPicPr>
          <p:nvPr/>
        </p:nvPicPr>
        <p:blipFill>
          <a:blip r:embed="rId2" cstate="print"/>
          <a:srcRect t="8756"/>
          <a:stretch>
            <a:fillRect/>
          </a:stretch>
        </p:blipFill>
        <p:spPr bwMode="auto">
          <a:xfrm>
            <a:off x="1752361" y="736979"/>
            <a:ext cx="8961131" cy="6132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144" y="0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Мозг в разрезе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47210" y="1879160"/>
            <a:ext cx="4264925" cy="497884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1. Мозг не чувствует боль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2. Мозг работает активнее, когда мы спим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3. Мозг производит достаточно электричества, чтобы загорелась небольшая лампочка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4. Объём памяти мозга практически не ограничен</a:t>
            </a:r>
          </a:p>
          <a:p>
            <a:endParaRPr lang="ru-RU" dirty="0"/>
          </a:p>
        </p:txBody>
      </p:sp>
      <p:pic>
        <p:nvPicPr>
          <p:cNvPr id="20482" name="Picture 2" descr="https://cf.ppt-online.org/files/slide/x/XC47phi2uqbEaLZ9Y0FPDHogB6AkvRwlN1SQyr/slide-1.jpg"/>
          <p:cNvPicPr>
            <a:picLocks noChangeAspect="1" noChangeArrowheads="1"/>
          </p:cNvPicPr>
          <p:nvPr/>
        </p:nvPicPr>
        <p:blipFill>
          <a:blip r:embed="rId2" cstate="print"/>
          <a:srcRect l="11698" t="14166" r="2528" b="1582"/>
          <a:stretch>
            <a:fillRect/>
          </a:stretch>
        </p:blipFill>
        <p:spPr bwMode="auto">
          <a:xfrm>
            <a:off x="0" y="818865"/>
            <a:ext cx="6993374" cy="51452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06573" y="1288661"/>
            <a:ext cx="47208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Интересные факты про мозг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Мозг в черепной коробке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ox.ac.uk/sites/files/oxford/field/field_image_main/skull%20and%20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509" y="697928"/>
            <a:ext cx="8702732" cy="5815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609" y="0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Сердце человека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9725" y="1781504"/>
            <a:ext cx="5675586" cy="46665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 голубого кита самое большое сердце, весящее более чем 680 килограмм.</a:t>
            </a:r>
          </a:p>
          <a:p>
            <a:r>
              <a:rPr lang="ru-RU" b="1" dirty="0" smtClean="0"/>
              <a:t>Женское сердце бьётся немного быстрее — 78 ударов в минуту, а мужское медленнее — 70 ударов.</a:t>
            </a:r>
          </a:p>
          <a:p>
            <a:r>
              <a:rPr lang="ru-RU" b="1" dirty="0" smtClean="0"/>
              <a:t>Размеры сердца равны величине сжатой в кулак кисти рук.</a:t>
            </a:r>
          </a:p>
          <a:p>
            <a:r>
              <a:rPr lang="ru-RU" b="1" dirty="0" smtClean="0"/>
              <a:t>Сердце человека – четырехкамерное, у таракана таких камер 12-13 и каждая из них работает от отдельной группы мышц.</a:t>
            </a:r>
          </a:p>
          <a:p>
            <a:r>
              <a:rPr lang="ru-RU" b="1" dirty="0" smtClean="0"/>
              <a:t>Ежедневно сердце сокращается более 100 тыс. раз, а за всю жизнь до 2,5 миллиарда раз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2530" name="Picture 2" descr="https://www.wikihow.com/images/5/55/Draw-a-Human-Heart-Step-5-Version-2.jpg"/>
          <p:cNvPicPr>
            <a:picLocks noChangeAspect="1" noChangeArrowheads="1"/>
          </p:cNvPicPr>
          <p:nvPr/>
        </p:nvPicPr>
        <p:blipFill>
          <a:blip r:embed="rId2" cstate="print"/>
          <a:srcRect l="24494" t="6915" r="25851" b="9043"/>
          <a:stretch>
            <a:fillRect/>
          </a:stretch>
        </p:blipFill>
        <p:spPr bwMode="auto">
          <a:xfrm>
            <a:off x="283780" y="882868"/>
            <a:ext cx="5613719" cy="53445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38037" y="1067944"/>
            <a:ext cx="509126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Интересные факты про сердце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38" y="0"/>
            <a:ext cx="11797862" cy="1492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Человек с кровеносными сосудами и сердцем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4" name="AutoShape 2" descr="ÐÑÑÐ¾Ð½Ð½ÑÐ¹ ÐºÑÐ°Ð½ Ð´Ð¾Ð»Ð¶ÐµÐ½ Ð±ÑÑÑ Ð²ÐºÐ»ÑÑÐµÐ½ Ð²Ð¾ Ð²ÐµÑÑ Ð½Ð°Ð¿Ð¾Ñ Ð½Ð° Ð¿ÑÐ¾ÑÑÐ¶ÐµÐ½Ð¸Ð¸ 45 Ð»ÐµÑ, ÑÑÐ¾Ð±Ñ Ð²ÑÐ»Ð¸ÑÑ ÐºÐ¾Ð»Ð¸ÑÐµÑÑÐ²Ð¾ Ð²Ð¾Ð´Ñ, ÑÐ°Ð²Ð½Ð¾Ðµ ÐºÐ¾Ð»Ð¸ÑÐµÑÑÐ²Ñ ÐºÑÐ¾Ð²Ð¸, Ð¿ÐµÑÐµÐºÐ°ÑÐ°Ð½Ð½Ð¾Ð¹ ÑÐµÑÐ´ÑÐµÐ¼ Ð·Ð° ÑÐµÐ»Ð¾Ð²ÐµÑÐµÑÐºÑÑ Ð¶Ð¸Ð·Ð½Ñ ÑÑÐµÐ´Ð½ÐµÐ¹ Ð¿ÑÐ¾Ð´Ð¾Ð»Ð¶Ð¸ÑÐµÐ»ÑÐ½Ð¾ÑÑÐ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ÐÑÑÐ¾Ð½Ð½ÑÐ¹ ÐºÑÐ°Ð½ Ð´Ð¾Ð»Ð¶ÐµÐ½ Ð±ÑÑÑ Ð²ÐºÐ»ÑÑÐµÐ½ Ð²Ð¾ Ð²ÐµÑÑ Ð½Ð°Ð¿Ð¾Ñ Ð½Ð° Ð¿ÑÐ¾ÑÑÐ¶ÐµÐ½Ð¸Ð¸ 45 Ð»ÐµÑ, ÑÑÐ¾Ð±Ñ Ð²ÑÐ»Ð¸ÑÑ ÐºÐ¾Ð»Ð¸ÑÐµÑÑÐ²Ð¾ Ð²Ð¾Ð´Ñ, ÑÐ°Ð²Ð½Ð¾Ðµ ÐºÐ¾Ð»Ð¸ÑÐµÑÑÐ²Ñ ÐºÑÐ¾Ð²Ð¸, Ð¿ÐµÑÐµÐºÐ°ÑÐ°Ð½Ð½Ð¾Ð¹ ÑÐµÑÐ´ÑÐµÐ¼ Ð·Ð° ÑÐµÐ»Ð¾Ð²ÐµÑÐµÑÐºÑÑ Ð¶Ð¸Ð·Ð½Ñ ÑÑÐµÐ´Ð½ÐµÐ¹ Ð¿ÑÐ¾Ð´Ð¾Ð»Ð¶Ð¸ÑÐµÐ»ÑÐ½Ð¾ÑÑÐ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ÐÑÑÐ¾Ð½Ð½ÑÐ¹ ÐºÑÐ°Ð½ Ð´Ð¾Ð»Ð¶ÐµÐ½ Ð±ÑÑÑ Ð²ÐºÐ»ÑÑÐµÐ½ Ð²Ð¾ Ð²ÐµÑÑ Ð½Ð°Ð¿Ð¾Ñ Ð½Ð° Ð¿ÑÐ¾ÑÑÐ¶ÐµÐ½Ð¸Ð¸ 45 Ð»ÐµÑ, ÑÑÐ¾Ð±Ñ Ð²ÑÐ»Ð¸ÑÑ ÐºÐ¾Ð»Ð¸ÑÐµÑÑÐ²Ð¾ Ð²Ð¾Ð´Ñ, ÑÐ°Ð²Ð½Ð¾Ðµ ÐºÐ¾Ð»Ð¸ÑÐµÑÑÐ²Ñ ÐºÑÐ¾Ð²Ð¸, Ð¿ÐµÑÐµÐºÐ°ÑÐ°Ð½Ð½Ð¾Ð¹ ÑÐµÑÐ´ÑÐµÐ¼ Ð·Ð° ÑÐµÐ»Ð¾Ð²ÐµÑÐµÑÐºÑÑ Ð¶Ð¸Ð·Ð½Ñ ÑÑÐµÐ´Ð½ÐµÐ¹ Ð¿ÑÐ¾Ð´Ð¾Ð»Ð¶Ð¸ÑÐµÐ»ÑÐ½Ð¾ÑÑÐ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stopz.ru/wp-content/uploads/2017/09/kak-alkogol-vliyaet-na-krovenosnye-sosudi-krovenosnaya-sisyema-cheloveka.png"/>
          <p:cNvPicPr>
            <a:picLocks noChangeAspect="1" noChangeArrowheads="1"/>
          </p:cNvPicPr>
          <p:nvPr/>
        </p:nvPicPr>
        <p:blipFill>
          <a:blip r:embed="rId2" cstate="print"/>
          <a:srcRect l="29824" r="28560"/>
          <a:stretch>
            <a:fillRect/>
          </a:stretch>
        </p:blipFill>
        <p:spPr bwMode="auto">
          <a:xfrm>
            <a:off x="378373" y="819806"/>
            <a:ext cx="4202282" cy="5770179"/>
          </a:xfrm>
          <a:prstGeom prst="rect">
            <a:avLst/>
          </a:prstGeom>
          <a:noFill/>
        </p:spPr>
      </p:pic>
      <p:pic>
        <p:nvPicPr>
          <p:cNvPr id="23564" name="Picture 12" descr="https://mtdata.ru/u3/photo0876/20188806251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161" y="1513489"/>
            <a:ext cx="5018690" cy="501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381" y="193199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Грудная клетка с сердцем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www.alllessons.ru/wp-content/uploads/files/hello_html_m64488d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766" y="1103586"/>
            <a:ext cx="7504386" cy="559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ds02.infourok.ru/uploads/ex/0f18/00047be7-9f9a1df6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58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850" y="0"/>
            <a:ext cx="10178322" cy="1492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легкие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7474" y="1954926"/>
            <a:ext cx="5849006" cy="3200400"/>
          </a:xfrm>
        </p:spPr>
        <p:txBody>
          <a:bodyPr/>
          <a:lstStyle/>
          <a:p>
            <a:r>
              <a:rPr lang="ru-RU" b="1" dirty="0" smtClean="0"/>
              <a:t>Легкие самый легкий орган человека</a:t>
            </a:r>
          </a:p>
          <a:p>
            <a:r>
              <a:rPr lang="ru-RU" b="1" dirty="0" smtClean="0"/>
              <a:t>Левое легкое немного меньше правого. Благодаря этому для сердца остается больше места.</a:t>
            </a:r>
          </a:p>
          <a:p>
            <a:r>
              <a:rPr lang="ru-RU" b="1" dirty="0" smtClean="0"/>
              <a:t>Легкие выполняют защитную функцию для сердца, т.е. срабатывают как подушка безопасности, предохраняя сердце от ударов.</a:t>
            </a:r>
          </a:p>
          <a:p>
            <a:endParaRPr lang="ru-RU" dirty="0"/>
          </a:p>
        </p:txBody>
      </p:sp>
      <p:pic>
        <p:nvPicPr>
          <p:cNvPr id="27650" name="Picture 2" descr="https://pearlpoint.org/wp-content/uploads/2017/12/lu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55" y="1135117"/>
            <a:ext cx="5145081" cy="50860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59366" y="1087821"/>
            <a:ext cx="544224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Интересные факты про легкие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761</TotalTime>
  <Words>202</Words>
  <Application>Microsoft Office PowerPoint</Application>
  <PresentationFormat>Произвольный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Badge</vt:lpstr>
      <vt:lpstr>Человек и его организм</vt:lpstr>
      <vt:lpstr>Тело человека</vt:lpstr>
      <vt:lpstr>Мозг в разрезе</vt:lpstr>
      <vt:lpstr>Мозг в черепной коробке</vt:lpstr>
      <vt:lpstr>Сердце человека</vt:lpstr>
      <vt:lpstr>Человек с кровеносными сосудами и сердцем</vt:lpstr>
      <vt:lpstr>Грудная клетка с сердцем</vt:lpstr>
      <vt:lpstr>Слайд 8</vt:lpstr>
      <vt:lpstr>легкие</vt:lpstr>
      <vt:lpstr>Легкие в теле</vt:lpstr>
      <vt:lpstr>Желудок с едой </vt:lpstr>
      <vt:lpstr>Д/игра «Назови правильно»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промышленность России</dc:title>
  <dc:creator>Суркова Татьяна Сергеевна</dc:creator>
  <cp:lastModifiedBy>Дмитрий Носов</cp:lastModifiedBy>
  <cp:revision>75</cp:revision>
  <dcterms:created xsi:type="dcterms:W3CDTF">2018-12-07T11:54:10Z</dcterms:created>
  <dcterms:modified xsi:type="dcterms:W3CDTF">2021-10-18T16:16:04Z</dcterms:modified>
</cp:coreProperties>
</file>