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4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ABD8-F1D0-4D61-9201-2608587DC39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7E2C-7420-4B28-BA6A-DD8638B75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26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ABD8-F1D0-4D61-9201-2608587DC39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7E2C-7420-4B28-BA6A-DD8638B75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51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ABD8-F1D0-4D61-9201-2608587DC39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7E2C-7420-4B28-BA6A-DD8638B75CC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592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ABD8-F1D0-4D61-9201-2608587DC39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7E2C-7420-4B28-BA6A-DD8638B75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063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ABD8-F1D0-4D61-9201-2608587DC39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7E2C-7420-4B28-BA6A-DD8638B75CC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3325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ABD8-F1D0-4D61-9201-2608587DC39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7E2C-7420-4B28-BA6A-DD8638B75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023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ABD8-F1D0-4D61-9201-2608587DC39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7E2C-7420-4B28-BA6A-DD8638B75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673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ABD8-F1D0-4D61-9201-2608587DC39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7E2C-7420-4B28-BA6A-DD8638B75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7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ABD8-F1D0-4D61-9201-2608587DC39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7E2C-7420-4B28-BA6A-DD8638B75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94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ABD8-F1D0-4D61-9201-2608587DC39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7E2C-7420-4B28-BA6A-DD8638B75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20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ABD8-F1D0-4D61-9201-2608587DC39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7E2C-7420-4B28-BA6A-DD8638B75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86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ABD8-F1D0-4D61-9201-2608587DC39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7E2C-7420-4B28-BA6A-DD8638B75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17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ABD8-F1D0-4D61-9201-2608587DC39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7E2C-7420-4B28-BA6A-DD8638B75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25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ABD8-F1D0-4D61-9201-2608587DC39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7E2C-7420-4B28-BA6A-DD8638B75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60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ABD8-F1D0-4D61-9201-2608587DC39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7E2C-7420-4B28-BA6A-DD8638B75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8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ABD8-F1D0-4D61-9201-2608587DC39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7E2C-7420-4B28-BA6A-DD8638B75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94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DABD8-F1D0-4D61-9201-2608587DC39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B0B7E2C-7420-4B28-BA6A-DD8638B75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86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544" y="652770"/>
            <a:ext cx="6670740" cy="35534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4015" y="4480942"/>
            <a:ext cx="7766936" cy="1765113"/>
          </a:xfrm>
        </p:spPr>
        <p:txBody>
          <a:bodyPr>
            <a:normAutofit fontScale="62500" lnSpcReduction="20000"/>
          </a:bodyPr>
          <a:lstStyle/>
          <a:p>
            <a:r>
              <a:rPr lang="ru-RU" sz="4200" b="1" dirty="0" smtClean="0">
                <a:solidFill>
                  <a:schemeClr val="accent2">
                    <a:lumMod val="75000"/>
                  </a:schemeClr>
                </a:solidFill>
              </a:rPr>
              <a:t>Выполнила воспитатель МБДОУ </a:t>
            </a:r>
            <a:r>
              <a:rPr lang="ru-RU" sz="4200" b="1" dirty="0">
                <a:solidFill>
                  <a:schemeClr val="accent2">
                    <a:lumMod val="75000"/>
                  </a:schemeClr>
                </a:solidFill>
              </a:rPr>
              <a:t>г. Керчи РК «Детский сад комбинированного вида №55 «Хрусталик</a:t>
            </a:r>
            <a:r>
              <a:rPr lang="ru-RU" sz="42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  <a:p>
            <a:r>
              <a:rPr lang="ru-RU" sz="4200" b="1" dirty="0" smtClean="0">
                <a:solidFill>
                  <a:schemeClr val="accent2">
                    <a:lumMod val="75000"/>
                  </a:schemeClr>
                </a:solidFill>
              </a:rPr>
              <a:t>Субботина Елена Васильевна</a:t>
            </a:r>
            <a:endParaRPr lang="ru-RU" sz="4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5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95" y="193186"/>
            <a:ext cx="4360985" cy="61091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62842" y="323557"/>
            <a:ext cx="45157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Александра </a:t>
            </a:r>
            <a:r>
              <a:rPr lang="ru-RU" b="1" dirty="0" err="1" smtClean="0"/>
              <a:t>Францева</a:t>
            </a:r>
            <a:r>
              <a:rPr lang="ru-RU" b="1" dirty="0" smtClean="0"/>
              <a:t> - чемпионка России по горнолыжному спорту, призер этапов Кубка Европы, участница </a:t>
            </a:r>
            <a:r>
              <a:rPr lang="ru-RU" b="1" dirty="0" err="1" smtClean="0"/>
              <a:t>Паралимпийских</a:t>
            </a:r>
            <a:r>
              <a:rPr lang="ru-RU" b="1" dirty="0" smtClean="0"/>
              <a:t> зимних игр в Ванкувере. Родилась Александр 24 апреля 1987 года в Камчатском крае. Выступает в категории слабовидящих спортсменов. В 2013 году на финальном этапе Кубка Мира IPC 2013 по горнолыжному спорту выиграла золото в скоростных дисциплинах и завоевала звание абсолютной победительницы Кубка Мира в своей категории. Александра </a:t>
            </a:r>
            <a:r>
              <a:rPr lang="ru-RU" b="1" dirty="0" err="1" smtClean="0"/>
              <a:t>Францева</a:t>
            </a:r>
            <a:r>
              <a:rPr lang="ru-RU" b="1" dirty="0" smtClean="0"/>
              <a:t> – "Свой чемпион "Сочи 2014" с 2012 года, представляет в проекте Дальневосточный федеральный округ. Спортсменка планирует принять участие в </a:t>
            </a:r>
            <a:r>
              <a:rPr lang="ru-RU" b="1" dirty="0" err="1" smtClean="0"/>
              <a:t>Паралимпийских</a:t>
            </a:r>
            <a:r>
              <a:rPr lang="ru-RU" b="1" dirty="0" smtClean="0"/>
              <a:t> зимних играх в Сочи.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4146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 и вдохновляющие: 8 самых известных российских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паралимпийцев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03" y="1922508"/>
            <a:ext cx="5060250" cy="380859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584" y="1795899"/>
            <a:ext cx="5811991" cy="436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635" y="514350"/>
            <a:ext cx="4451818" cy="55276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1491176"/>
            <a:ext cx="3854528" cy="4403188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Россиянин </a:t>
            </a:r>
            <a:r>
              <a:rPr lang="ru-RU" sz="1800" b="1" dirty="0"/>
              <a:t>Роман Петушков - пятикратный чемпион мира по лыжным гонкам и биатлону спорта лиц с поражением опорно-двигательного аппарата 2013 года, многократный победитель этапов Кубка мира, серебряный и бронзовый призер </a:t>
            </a:r>
            <a:r>
              <a:rPr lang="ru-RU" sz="1800" b="1" dirty="0" err="1"/>
              <a:t>Паралимпийских</a:t>
            </a:r>
            <a:r>
              <a:rPr lang="ru-RU" sz="1800" b="1" dirty="0"/>
              <a:t> игр, дважды лучший спортсмен мира по версии Международного </a:t>
            </a:r>
            <a:r>
              <a:rPr lang="ru-RU" sz="1800" b="1" dirty="0" err="1"/>
              <a:t>паралимпийского</a:t>
            </a:r>
            <a:r>
              <a:rPr lang="ru-RU" sz="1800" b="1" dirty="0"/>
              <a:t> комитета</a:t>
            </a:r>
            <a:r>
              <a:rPr lang="ru-RU" sz="1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203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207" y="373673"/>
            <a:ext cx="3687132" cy="552767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5808" y="1223889"/>
            <a:ext cx="3854528" cy="4129297"/>
          </a:xfrm>
        </p:spPr>
        <p:txBody>
          <a:bodyPr>
            <a:noAutofit/>
          </a:bodyPr>
          <a:lstStyle/>
          <a:p>
            <a:r>
              <a:rPr lang="ru-RU" sz="1800" b="1" dirty="0" err="1">
                <a:solidFill>
                  <a:schemeClr val="tx1"/>
                </a:solidFill>
              </a:rPr>
              <a:t>Михалина</a:t>
            </a:r>
            <a:r>
              <a:rPr lang="ru-RU" sz="1800" b="1" dirty="0">
                <a:solidFill>
                  <a:schemeClr val="tx1"/>
                </a:solidFill>
              </a:rPr>
              <a:t> Лысова - заслуженный мастер спорта России, </a:t>
            </a:r>
            <a:r>
              <a:rPr lang="ru-RU" sz="1800" b="1" dirty="0" err="1">
                <a:solidFill>
                  <a:schemeClr val="tx1"/>
                </a:solidFill>
              </a:rPr>
              <a:t>паралимпийская</a:t>
            </a:r>
            <a:r>
              <a:rPr lang="ru-RU" sz="1800" b="1" dirty="0">
                <a:solidFill>
                  <a:schemeClr val="tx1"/>
                </a:solidFill>
              </a:rPr>
              <a:t> чемпионка в эстафете по лыжным гонкам и бронзовый призёр в биатлонном </a:t>
            </a:r>
            <a:r>
              <a:rPr lang="ru-RU" sz="1800" b="1" dirty="0" err="1">
                <a:solidFill>
                  <a:schemeClr val="tx1"/>
                </a:solidFill>
              </a:rPr>
              <a:t>пасьюте</a:t>
            </a:r>
            <a:r>
              <a:rPr lang="ru-RU" sz="1800" b="1" dirty="0">
                <a:solidFill>
                  <a:schemeClr val="tx1"/>
                </a:solidFill>
              </a:rPr>
              <a:t> среди слабовидящих спортсменов на Зимних </a:t>
            </a:r>
            <a:r>
              <a:rPr lang="ru-RU" sz="1800" b="1" dirty="0" err="1">
                <a:solidFill>
                  <a:schemeClr val="tx1"/>
                </a:solidFill>
              </a:rPr>
              <a:t>паралимпийских</a:t>
            </a:r>
            <a:r>
              <a:rPr lang="ru-RU" sz="1800" b="1" dirty="0">
                <a:solidFill>
                  <a:schemeClr val="tx1"/>
                </a:solidFill>
              </a:rPr>
              <a:t> играх 2010 года в Ванкувере. По ее словам , спортом увлеклась еще в детстве, в родном Нижнем Тагиле, и даже не мечтала о таких больших достижениях в дальнейшем.</a:t>
            </a:r>
          </a:p>
        </p:txBody>
      </p:sp>
    </p:spTree>
    <p:extLst>
      <p:ext uri="{BB962C8B-B14F-4D97-AF65-F5344CB8AC3E}">
        <p14:creationId xmlns:p14="http://schemas.microsoft.com/office/powerpoint/2010/main" val="324151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756" y="514350"/>
            <a:ext cx="3747576" cy="552767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4793" y="514350"/>
            <a:ext cx="3854528" cy="5675435"/>
          </a:xfrm>
        </p:spPr>
        <p:txBody>
          <a:bodyPr>
            <a:noAutofit/>
          </a:bodyPr>
          <a:lstStyle/>
          <a:p>
            <a:r>
              <a:rPr lang="ru-RU" sz="1800" b="1" dirty="0"/>
              <a:t>Уроженец башкирского села </a:t>
            </a:r>
            <a:r>
              <a:rPr lang="ru-RU" sz="1800" b="1" dirty="0" err="1"/>
              <a:t>Кайраково</a:t>
            </a:r>
            <a:r>
              <a:rPr lang="ru-RU" sz="1800" b="1" dirty="0"/>
              <a:t> Кирилл Михайлов активно занялся спортом еще в 1993 году. Кирилл является заслуженным мастером спорта России по лыжным гонкам, а также спортсменом года по версии GQ. Женат, у супругов два сына - Даниил и Корнил. Кирилл Михайлов на своем примере показал, что спорт — это судьба. Он мечтал сделать спортивную карьеру и показывал неплохой результат, но серьезная травма в ДТП поставила крест на его надеждах на медали в большом спорте. Однако Кирилл смог собрать волю в кулак и решил вернуться в спорт. И стать чемпионом.</a:t>
            </a:r>
          </a:p>
        </p:txBody>
      </p:sp>
    </p:spTree>
    <p:extLst>
      <p:ext uri="{BB962C8B-B14F-4D97-AF65-F5344CB8AC3E}">
        <p14:creationId xmlns:p14="http://schemas.microsoft.com/office/powerpoint/2010/main" val="29676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33" y="343307"/>
            <a:ext cx="3948332" cy="61911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09624" y="1859340"/>
            <a:ext cx="42343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Паралимпийская</a:t>
            </a:r>
            <a:r>
              <a:rPr lang="ru-RU" b="1" dirty="0" smtClean="0"/>
              <a:t> чемпионка в эстафете по лыжным гонкам и обладательница серебряной медали в биатлонном </a:t>
            </a:r>
            <a:r>
              <a:rPr lang="ru-RU" b="1" dirty="0" err="1" smtClean="0"/>
              <a:t>пасьюте</a:t>
            </a:r>
            <a:r>
              <a:rPr lang="ru-RU" b="1" dirty="0" smtClean="0"/>
              <a:t> среди слабовидящих спортсменов на Зимних </a:t>
            </a:r>
            <a:r>
              <a:rPr lang="ru-RU" b="1" dirty="0" err="1" smtClean="0"/>
              <a:t>паралимпийских</a:t>
            </a:r>
            <a:r>
              <a:rPr lang="ru-RU" b="1" dirty="0" smtClean="0"/>
              <a:t> играх 2010 года в Ванкувере Любовь Васильева - заслуженный мастер спорта России. С детства Васильеву окружал спорт - занимаясь со здоровыми ребятами, Люба каталась на лыжах, бегала и танцевала. Как бы ни было тяжело, она всегда стремилась быть первой. Любовь была успешна не только в спорте, но и в искусстве — она очень хорошо рисовала.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1687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19" y="506436"/>
            <a:ext cx="4402561" cy="54371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45723" y="1364566"/>
            <a:ext cx="41218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Двукратная </a:t>
            </a:r>
            <a:r>
              <a:rPr lang="ru-RU" sz="2000" b="1" dirty="0" err="1" smtClean="0"/>
              <a:t>паралимпийская</a:t>
            </a:r>
            <a:r>
              <a:rPr lang="ru-RU" sz="2000" b="1" dirty="0" smtClean="0"/>
              <a:t> чемпионка и серебряный призёр зимних </a:t>
            </a:r>
            <a:r>
              <a:rPr lang="ru-RU" sz="2000" b="1" dirty="0" err="1" smtClean="0"/>
              <a:t>Паралимпийских</a:t>
            </a:r>
            <a:r>
              <a:rPr lang="ru-RU" sz="2000" b="1" dirty="0" smtClean="0"/>
              <a:t> играх 2010 года в Ванкувере Мария Иовлева встала на лыжи в возрасте 10 лет. В настоящее время, Мария находится в статусе заслуженного мастера спорта и готовится к соревнованиям на </a:t>
            </a:r>
            <a:r>
              <a:rPr lang="ru-RU" sz="2000" b="1" dirty="0" err="1" smtClean="0"/>
              <a:t>Паралимпийских</a:t>
            </a:r>
            <a:r>
              <a:rPr lang="ru-RU" sz="2000" b="1" dirty="0" smtClean="0"/>
              <a:t> играх в Сочи.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4473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280" y="422030"/>
            <a:ext cx="3742006" cy="58451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3046" y="0"/>
            <a:ext cx="47408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Призер 10-х зимних </a:t>
            </a:r>
            <a:r>
              <a:rPr lang="ru-RU" b="1" dirty="0" err="1" smtClean="0"/>
              <a:t>Паралимпийских</a:t>
            </a:r>
            <a:r>
              <a:rPr lang="ru-RU" b="1" dirty="0" smtClean="0"/>
              <a:t> игр Анна </a:t>
            </a:r>
            <a:r>
              <a:rPr lang="ru-RU" b="1" dirty="0" err="1" smtClean="0"/>
              <a:t>Бурмистрова</a:t>
            </a:r>
            <a:r>
              <a:rPr lang="ru-RU" b="1" dirty="0" smtClean="0"/>
              <a:t> - обладатель 5 золотых наград, а также 4-х серебряных. В марте 2010 года ей был вручен Орден Почета за большой вклад в развитие физической культуры и спорта, а также за высокие достижения на 10-х </a:t>
            </a:r>
            <a:r>
              <a:rPr lang="ru-RU" b="1" dirty="0" err="1" smtClean="0"/>
              <a:t>Паралимпийских</a:t>
            </a:r>
            <a:r>
              <a:rPr lang="ru-RU" b="1" dirty="0" smtClean="0"/>
              <a:t> зимних играх 2010 года. По словам Анны, спортом она начала заниматься в 6 лет. Сначала мама отдала ее на плавание для общего развития (у Анны плексит двусторонний, паралич </a:t>
            </a:r>
            <a:r>
              <a:rPr lang="ru-RU" b="1" dirty="0" err="1" smtClean="0"/>
              <a:t>Эрба</a:t>
            </a:r>
            <a:r>
              <a:rPr lang="ru-RU" b="1" dirty="0" smtClean="0"/>
              <a:t> (частичная неподвижность руки, вызванная травмой плечевого сплетения во время родов). Врачи в один голос твердили спортсменке, что тренироваться нельзя, но мама девочки настояла на своем. Уже в 14 лет Анна </a:t>
            </a:r>
            <a:r>
              <a:rPr lang="ru-RU" b="1" dirty="0" err="1" smtClean="0"/>
              <a:t>Бурмистрова</a:t>
            </a:r>
            <a:r>
              <a:rPr lang="ru-RU" b="1" dirty="0" smtClean="0"/>
              <a:t> попала в сборную и выступала на международном уровне.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393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847" y="98475"/>
            <a:ext cx="4508845" cy="65977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03520" y="436098"/>
            <a:ext cx="43750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Лыжник </a:t>
            </a:r>
            <a:r>
              <a:rPr lang="ru-RU" b="1" dirty="0" err="1" smtClean="0"/>
              <a:t>Ирек</a:t>
            </a:r>
            <a:r>
              <a:rPr lang="ru-RU" b="1" dirty="0" smtClean="0"/>
              <a:t> </a:t>
            </a:r>
            <a:r>
              <a:rPr lang="ru-RU" b="1" dirty="0" err="1" smtClean="0"/>
              <a:t>Зарипов</a:t>
            </a:r>
            <a:r>
              <a:rPr lang="ru-RU" b="1" dirty="0" smtClean="0"/>
              <a:t> - чемпион в лыжных гонках и биатлоне. </a:t>
            </a:r>
            <a:r>
              <a:rPr lang="ru-RU" b="1" dirty="0" err="1" smtClean="0"/>
              <a:t>Ирек</a:t>
            </a:r>
            <a:r>
              <a:rPr lang="ru-RU" b="1" dirty="0" smtClean="0"/>
              <a:t> лишился ног в 2000 году, попав на мотоцикле под грузовик. Два года после этого он жил, по его словам, как растение, не понимая, зачем нужен в этом мире. Лишь благодаря спорту, пойти в который его убедили родители, он вновь обрел способность радоваться жизни. Чтобы вернуть себя в форму, </a:t>
            </a:r>
            <a:r>
              <a:rPr lang="ru-RU" b="1" dirty="0" err="1" smtClean="0"/>
              <a:t>Ирек</a:t>
            </a:r>
            <a:r>
              <a:rPr lang="ru-RU" b="1" dirty="0" smtClean="0"/>
              <a:t> начал упорно тренироваться. Как результат - 4 золотые медали на играх 2010 в Ванкувере. Свои победы в Ванкувере </a:t>
            </a:r>
            <a:r>
              <a:rPr lang="ru-RU" b="1" dirty="0" err="1" smtClean="0"/>
              <a:t>Ирек</a:t>
            </a:r>
            <a:r>
              <a:rPr lang="ru-RU" b="1" dirty="0" smtClean="0"/>
              <a:t> посвящает всем, как он сам сказал: "кто способствовал моему становлению, кто за меня болел — это и родители, и жена, и мой сын".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5828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</TotalTime>
  <Words>705</Words>
  <Application>Microsoft Office PowerPoint</Application>
  <PresentationFormat>Широкоэкранный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Грань</vt:lpstr>
      <vt:lpstr>Презентация PowerPoint</vt:lpstr>
      <vt:lpstr>Сильные и вдохновляющие: 8 самых известных российских паралимпийцев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Сильные и вдохновляющие: 8 самых известных российских паралимпийцев</dc:title>
  <dc:creator>Субботина Е.В.</dc:creator>
  <cp:lastModifiedBy>Admin</cp:lastModifiedBy>
  <cp:revision>11</cp:revision>
  <dcterms:created xsi:type="dcterms:W3CDTF">2022-04-03T19:34:24Z</dcterms:created>
  <dcterms:modified xsi:type="dcterms:W3CDTF">2022-04-03T21:20:31Z</dcterms:modified>
</cp:coreProperties>
</file>