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46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8ABB-E4E6-48A6-BD29-A3CCC2BF39D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B520-04D0-4A00-BA86-A8984618BB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1357018611;851357018867;851357019123;851357019379;851357019635;851357019891&amp;st.layer.showNav=on&amp;st.layer.photoAlbumId=53472443891955&amp;st.layer.epm=off&amp;st.layer.photoId=851357018611&amp;st.layer.opl=off&amp;st.layer.navStartPhotoId=851357018611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1357018611;851357018867;851357019123;851357019379;851357019635;851357019891&amp;st.layer.showNav=on&amp;st.layer.photoAlbumId=53472443891955&amp;st.layer.epm=off&amp;st.layer.photoId=851357018867&amp;st.layer.opl=off&amp;st.layer.navStartPhotoId=851357018867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1357018611;851357018867;851357019123;851357019379;851357019635;851357019891&amp;st.layer.showNav=on&amp;st.layer.photoAlbumId=53472443891955&amp;st.layer.epm=off&amp;st.layer.photoId=851357019123&amp;st.layer.opl=off&amp;st.layer.navStartPhotoId=851357019123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1357018611;851357018867;851357019123;851357019379;851357019635;851357019891&amp;st.layer.showNav=on&amp;st.layer.photoAlbumId=53472443891955&amp;st.layer.epm=off&amp;st.layer.photoId=851357019379&amp;st.layer.opl=off&amp;st.layer.navStartPhotoId=851357019379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1357018611;851357018867;851357019123;851357019379;851357019635;851357019891&amp;st.layer.showNav=on&amp;st.layer.photoAlbumId=53472443891955&amp;st.layer.epm=off&amp;st.layer.photoId=851357019635&amp;st.layer.opl=off&amp;st.layer.navStartPhotoId=851357019635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1357018611;851357018867;851357019123;851357019379;851357019635;851357019891&amp;st.layer.showNav=on&amp;st.layer.photoAlbumId=53472443891955&amp;st.layer.epm=off&amp;st.layer.photoId=851357019891&amp;st.layer.opl=off&amp;st.layer.navStartPhotoId=851357019891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pn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 rot="5400000">
            <a:off x="1143000" y="-1143001"/>
            <a:ext cx="457199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12" y="89959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Дидактическая игра</a:t>
            </a:r>
          </a:p>
          <a:p>
            <a:pPr algn="ctr"/>
            <a:endParaRPr lang="ru-RU" sz="3600" dirty="0" smtClean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" pitchFamily="34" charset="0"/>
              </a:rPr>
              <a:t>«</a:t>
            </a:r>
            <a:r>
              <a:rPr lang="ru-RU" sz="36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" pitchFamily="34" charset="0"/>
              </a:rPr>
              <a:t>ДЕТСКИЕ РЕБУСЫ»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Читаем по первым буквам </a:t>
            </a:r>
          </a:p>
          <a:p>
            <a:pPr algn="ctr"/>
            <a:endParaRPr lang="ru-RU" sz="2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g2.1001golos.ru/ratings/407000/406089/pic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6752" y="2915816"/>
            <a:ext cx="936104" cy="936104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4/82/370/82370474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216" y="1043608"/>
            <a:ext cx="692333" cy="864096"/>
          </a:xfrm>
          <a:prstGeom prst="rect">
            <a:avLst/>
          </a:prstGeom>
          <a:noFill/>
        </p:spPr>
      </p:pic>
      <p:pic>
        <p:nvPicPr>
          <p:cNvPr id="1032" name="Picture 8" descr="http://natalyakupa.ru/wp-content/uploads/2016/04/%D0%BA%D0%BA%D0%B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64" y="1547664"/>
            <a:ext cx="1045134" cy="1152128"/>
          </a:xfrm>
          <a:prstGeom prst="rect">
            <a:avLst/>
          </a:prstGeom>
          <a:noFill/>
        </p:spPr>
      </p:pic>
      <p:pic>
        <p:nvPicPr>
          <p:cNvPr id="1034" name="Picture 10" descr="http://vashlogoped-online.ru/wp-content/uploads/2013/11/bukva-Z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4984" y="395536"/>
            <a:ext cx="1008112" cy="714453"/>
          </a:xfrm>
          <a:prstGeom prst="rect">
            <a:avLst/>
          </a:prstGeom>
          <a:noFill/>
        </p:spPr>
      </p:pic>
      <p:pic>
        <p:nvPicPr>
          <p:cNvPr id="1036" name="Picture 12" descr="http://amelica.com/wp-content/uploads/2015/04/zhivye-bukvy-kartin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45" b="28443"/>
          <a:stretch>
            <a:fillRect/>
          </a:stretch>
        </p:blipFill>
        <p:spPr bwMode="auto">
          <a:xfrm>
            <a:off x="3068960" y="2915816"/>
            <a:ext cx="1152128" cy="1152128"/>
          </a:xfrm>
          <a:prstGeom prst="rect">
            <a:avLst/>
          </a:prstGeom>
          <a:noFill/>
        </p:spPr>
      </p:pic>
      <p:pic>
        <p:nvPicPr>
          <p:cNvPr id="1038" name="Picture 14" descr="http://pictures.ucoz.ru/_ph/3/2/6856592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5184" y="2843808"/>
            <a:ext cx="1224136" cy="1224136"/>
          </a:xfrm>
          <a:prstGeom prst="rect">
            <a:avLst/>
          </a:prstGeom>
          <a:noFill/>
        </p:spPr>
      </p:pic>
      <p:pic>
        <p:nvPicPr>
          <p:cNvPr id="1042" name="Picture 18" descr="http://img0.liveinternet.ru/images/attach/c/4/82/20/82020100_large_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696" y="395536"/>
            <a:ext cx="1118628" cy="936104"/>
          </a:xfrm>
          <a:prstGeom prst="rect">
            <a:avLst/>
          </a:prstGeom>
          <a:noFill/>
        </p:spPr>
      </p:pic>
      <p:pic>
        <p:nvPicPr>
          <p:cNvPr id="15" name="Рисунок 14" descr="image.pn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3150" t="2751" r="3926" b="2751"/>
          <a:stretch>
            <a:fillRect/>
          </a:stretch>
        </p:blipFill>
        <p:spPr>
          <a:xfrm rot="5400000">
            <a:off x="1143000" y="3429000"/>
            <a:ext cx="457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680" y="5292080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пражнять детей в определении первого звука в словах.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знание букв на обозначение гласных и согласных звуков.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слитно читать слоги и слова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t=3&amp;bid=851357018611&amp;id=851357018611&amp;plc=WEB&amp;tkn=*hmNcS1vegxl6vXIQkp_nan6LjmM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3&amp;bid=851357018867&amp;id=851357018867&amp;plc=WEB&amp;tkn=*TfHVbQYeaGdbEQzR8AEMYh5Zpjo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3&amp;bid=851357019123&amp;id=851357019123&amp;plc=WEB&amp;tkn=*hoGj6IhKBCYed-YX57Lum1qxlSQ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3&amp;bid=851357019379&amp;id=851357019379&amp;plc=WEB&amp;tkn=*il_5dTxr70AoO5HNI-vMpKPhcvA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3&amp;bid=851357019635&amp;id=851357019635&amp;plc=WEB&amp;tkn=*in9haMP9TNayxAbZUtMTOD_gV-A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t=3&amp;bid=851357019891&amp;id=851357019891&amp;plc=WEB&amp;tkn=*alE-ocLdE3bux2izg58829Q5ePE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7</cp:revision>
  <dcterms:created xsi:type="dcterms:W3CDTF">2018-01-08T16:33:53Z</dcterms:created>
  <dcterms:modified xsi:type="dcterms:W3CDTF">2018-01-08T17:39:39Z</dcterms:modified>
</cp:coreProperties>
</file>