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246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28ABB-E4E6-48A6-BD29-A3CCC2BF39DC}" type="datetimeFigureOut">
              <a:rPr lang="ru-RU" smtClean="0"/>
              <a:t>08.01.2018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5B520-04D0-4A00-BA86-A8984618BB0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1357018611;851357018867;851357019123;851357019379;851357019635;851357019891&amp;st.layer.showNav=on&amp;st.layer.photoAlbumId=53472443891955&amp;st.layer.epm=off&amp;st.layer.photoId=851357018611&amp;st.layer.opl=off&amp;st.layer.navStartPhotoId=851357018611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1357018611;851357018867;851357019123;851357019379;851357019635;851357019891&amp;st.layer.showNav=on&amp;st.layer.photoAlbumId=53472443891955&amp;st.layer.epm=off&amp;st.layer.photoId=851357018867&amp;st.layer.opl=off&amp;st.layer.navStartPhotoId=851357018867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1357018611;851357018867;851357019123;851357019379;851357019635;851357019891&amp;st.layer.showNav=on&amp;st.layer.photoAlbumId=53472443891955&amp;st.layer.epm=off&amp;st.layer.photoId=851357019123&amp;st.layer.opl=off&amp;st.layer.navStartPhotoId=851357019123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1357018611;851357018867;851357019123;851357019379;851357019635;851357019891&amp;st.layer.showNav=on&amp;st.layer.photoAlbumId=53472443891955&amp;st.layer.epm=off&amp;st.layer.photoId=851357019379&amp;st.layer.opl=off&amp;st.layer.navStartPhotoId=851357019379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1357018611;851357018867;851357019123;851357019379;851357019635;851357019891&amp;st.layer.showNav=on&amp;st.layer.photoAlbumId=53472443891955&amp;st.layer.epm=off&amp;st.layer.photoId=851357019635&amp;st.layer.opl=off&amp;st.layer.navStartPhotoId=851357019635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s://ok.ru/dk?cmd=PopLayerPhoto&amp;st.layer.cmd=PopLayerPhotoOuter&amp;st.layer.type=GROUP&amp;st.layer.revNav=off&amp;st.layer.limitedUi=false&amp;st.layer.sphotoIds=851357018611;851357018867;851357019123;851357019379;851357019635;851357019891&amp;st.layer.showNav=on&amp;st.layer.photoAlbumId=53472443891955&amp;st.layer.epm=off&amp;st.layer.photoId=851357019891&amp;st.layer.opl=off&amp;st.layer.navStartPhotoId=851357019891&amp;st.layer.sbd=off&amp;st.cmd=userMain&amp;st._aid=GroupTopicLayer_openPhotoLayer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age.png"/>
          <p:cNvPicPr>
            <a:picLocks noChangeAspect="1"/>
          </p:cNvPicPr>
          <p:nvPr/>
        </p:nvPicPr>
        <p:blipFill>
          <a:blip r:embed="rId2" cstate="print">
            <a:lum bright="-10000" contrast="40000"/>
          </a:blip>
          <a:stretch>
            <a:fillRect/>
          </a:stretch>
        </p:blipFill>
        <p:spPr>
          <a:xfrm rot="5400000">
            <a:off x="1143000" y="-1143001"/>
            <a:ext cx="4571999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6712" y="899592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Дидактическая игра</a:t>
            </a:r>
          </a:p>
          <a:p>
            <a:pPr algn="ctr"/>
            <a:endParaRPr lang="ru-RU" sz="3600" dirty="0" smtClean="0">
              <a:ln w="18415" cmpd="sng">
                <a:solidFill>
                  <a:schemeClr val="accent2">
                    <a:lumMod val="75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Monotype Corsiva" pitchFamily="66" charset="0"/>
              <a:ea typeface="Arial Unicode MS" pitchFamily="34" charset="-128"/>
              <a:cs typeface="Arial" pitchFamily="34" charset="0"/>
            </a:endParaRPr>
          </a:p>
          <a:p>
            <a:pPr algn="ctr"/>
            <a:r>
              <a:rPr lang="ru-RU" sz="3600" dirty="0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  <a:ea typeface="Arial Unicode MS" pitchFamily="34" charset="-128"/>
                <a:cs typeface="Arial" pitchFamily="34" charset="0"/>
              </a:rPr>
              <a:t>«</a:t>
            </a:r>
            <a:r>
              <a:rPr lang="ru-RU" sz="3600" dirty="0" smtClean="0">
                <a:ln w="18415" cmpd="sng">
                  <a:solidFill>
                    <a:schemeClr val="accent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onotype Corsiva" pitchFamily="66" charset="0"/>
                <a:ea typeface="Arial Unicode MS" pitchFamily="34" charset="-128"/>
                <a:cs typeface="Arial" pitchFamily="34" charset="0"/>
              </a:rPr>
              <a:t>ДЕТСКИЕ РЕБУСЫ» </a:t>
            </a:r>
          </a:p>
          <a:p>
            <a:pPr algn="ctr"/>
            <a:r>
              <a:rPr lang="ru-RU" sz="2000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ea typeface="Arial Unicode MS" pitchFamily="34" charset="-128"/>
                <a:cs typeface="Arial" pitchFamily="34" charset="0"/>
              </a:rPr>
              <a:t>Читаем по первым буквам </a:t>
            </a:r>
          </a:p>
          <a:p>
            <a:pPr algn="ctr"/>
            <a:endParaRPr lang="ru-RU" sz="2000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img2.1001golos.ru/ratings/407000/406089/pic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96752" y="2915816"/>
            <a:ext cx="936104" cy="936104"/>
          </a:xfrm>
          <a:prstGeom prst="rect">
            <a:avLst/>
          </a:prstGeom>
          <a:noFill/>
        </p:spPr>
      </p:pic>
      <p:pic>
        <p:nvPicPr>
          <p:cNvPr id="1028" name="Picture 4" descr="http://img0.liveinternet.ru/images/attach/c/4/82/370/82370474_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3216" y="1043608"/>
            <a:ext cx="692333" cy="864096"/>
          </a:xfrm>
          <a:prstGeom prst="rect">
            <a:avLst/>
          </a:prstGeom>
          <a:noFill/>
        </p:spPr>
      </p:pic>
      <p:pic>
        <p:nvPicPr>
          <p:cNvPr id="1032" name="Picture 8" descr="http://natalyakupa.ru/wp-content/uploads/2016/04/%D0%BA%D0%BA%D0%BA.pn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664" y="1547664"/>
            <a:ext cx="1045134" cy="1152128"/>
          </a:xfrm>
          <a:prstGeom prst="rect">
            <a:avLst/>
          </a:prstGeom>
          <a:noFill/>
        </p:spPr>
      </p:pic>
      <p:pic>
        <p:nvPicPr>
          <p:cNvPr id="1034" name="Picture 10" descr="http://vashlogoped-online.ru/wp-content/uploads/2013/11/bukva-ZH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4984" y="395536"/>
            <a:ext cx="1008112" cy="714453"/>
          </a:xfrm>
          <a:prstGeom prst="rect">
            <a:avLst/>
          </a:prstGeom>
          <a:noFill/>
        </p:spPr>
      </p:pic>
      <p:pic>
        <p:nvPicPr>
          <p:cNvPr id="1036" name="Picture 12" descr="http://amelica.com/wp-content/uploads/2015/04/zhivye-bukvy-kartinki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445" b="28443"/>
          <a:stretch>
            <a:fillRect/>
          </a:stretch>
        </p:blipFill>
        <p:spPr bwMode="auto">
          <a:xfrm>
            <a:off x="3068960" y="2915816"/>
            <a:ext cx="1152128" cy="1152128"/>
          </a:xfrm>
          <a:prstGeom prst="rect">
            <a:avLst/>
          </a:prstGeom>
          <a:noFill/>
        </p:spPr>
      </p:pic>
      <p:pic>
        <p:nvPicPr>
          <p:cNvPr id="1038" name="Picture 14" descr="http://pictures.ucoz.ru/_ph/3/2/685659249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85184" y="2843808"/>
            <a:ext cx="1224136" cy="1224136"/>
          </a:xfrm>
          <a:prstGeom prst="rect">
            <a:avLst/>
          </a:prstGeom>
          <a:noFill/>
        </p:spPr>
      </p:pic>
      <p:pic>
        <p:nvPicPr>
          <p:cNvPr id="1042" name="Picture 18" descr="http://img0.liveinternet.ru/images/attach/c/4/82/20/82020100_large_O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92696" y="395536"/>
            <a:ext cx="1118628" cy="936104"/>
          </a:xfrm>
          <a:prstGeom prst="rect">
            <a:avLst/>
          </a:prstGeom>
          <a:noFill/>
        </p:spPr>
      </p:pic>
      <p:pic>
        <p:nvPicPr>
          <p:cNvPr id="15" name="Рисунок 14" descr="image.png"/>
          <p:cNvPicPr>
            <a:picLocks noChangeAspect="1"/>
          </p:cNvPicPr>
          <p:nvPr/>
        </p:nvPicPr>
        <p:blipFill>
          <a:blip r:embed="rId2" cstate="print">
            <a:lum bright="-10000" contrast="40000"/>
          </a:blip>
          <a:srcRect l="3150" t="2751" r="3926" b="2751"/>
          <a:stretch>
            <a:fillRect/>
          </a:stretch>
        </p:blipFill>
        <p:spPr>
          <a:xfrm rot="5400000">
            <a:off x="1143000" y="3429000"/>
            <a:ext cx="4572000" cy="685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48680" y="5292080"/>
            <a:ext cx="57606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 игры: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пражнять детей в определении первого звука в словах.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Закрепить знание букв на обозначение гласных и согласных звуков. </a:t>
            </a:r>
          </a:p>
          <a:p>
            <a:pPr>
              <a:buFont typeface="Wingdings" pitchFamily="2" charset="2"/>
              <a:buChar char="q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Учить слитно читать слоги и слова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i.mycdn.me/image?t=3&amp;bid=851357018611&amp;id=851357018611&amp;plc=WEB&amp;tkn=*hmNcS1vegxl6vXIQkp_nan6LjmM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t=3&amp;bid=851357018867&amp;id=851357018867&amp;plc=WEB&amp;tkn=*TfHVbQYeaGdbEQzR8AEMYh5Zpjo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t=3&amp;bid=851357019123&amp;id=851357019123&amp;plc=WEB&amp;tkn=*hoGj6IhKBCYed-YX57Lum1qxlSQ">
            <a:hlinkClick r:id="rId2"/>
          </p:cNvPr>
          <p:cNvPicPr/>
          <p:nvPr/>
        </p:nvPicPr>
        <p:blipFill>
          <a:blip r:embed="rId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t=3&amp;bid=851357019379&amp;id=851357019379&amp;plc=WEB&amp;tkn=*il_5dTxr70AoO5HNI-vMpKPhcvA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t=3&amp;bid=851357019635&amp;id=851357019635&amp;plc=WEB&amp;tkn=*in9haMP9TNayxAbZUtMTOD_gV-A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.mycdn.me/image?t=3&amp;bid=851357019891&amp;id=851357019891&amp;plc=WEB&amp;tkn=*alE-ocLdE3bux2izg58829Q5ePE">
            <a:hlinkClick r:id="rId2"/>
          </p:cNvPr>
          <p:cNvPicPr/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38</Words>
  <Application>Microsoft Office PowerPoint</Application>
  <PresentationFormat>Экран (4:3)</PresentationFormat>
  <Paragraphs>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Галина Ивановна</dc:creator>
  <cp:lastModifiedBy>Галина Ивановна</cp:lastModifiedBy>
  <cp:revision>7</cp:revision>
  <dcterms:created xsi:type="dcterms:W3CDTF">2018-01-08T16:33:53Z</dcterms:created>
  <dcterms:modified xsi:type="dcterms:W3CDTF">2018-01-08T17:39:39Z</dcterms:modified>
</cp:coreProperties>
</file>