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D751-1C7E-4D9E-A2B6-C5D1728FD40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4D3B-7AF2-4DD2-AD7A-3B225E6E33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124744"/>
            <a:ext cx="5688632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МЕБЕЛЬ</a:t>
            </a:r>
            <a:endParaRPr lang="ru-RU" sz="4800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386" name="AutoShape 2" descr="https://2.bp.blogspot.com/-FKS7jUaoI9A/WFLkoUfqJ6I/AAAAAAAAAhM/PL387g9IuGwpmZwpOpDNMNGznQm7P3JIACLcB/w1200-h630-p-k-no-nu/img-roo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www.sunnytoy.ru/i/product_i/4790_4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467544" y="2132856"/>
            <a:ext cx="5813376" cy="39870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21328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к НОД  по ознакомлению с окружающим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средней группе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537321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Соларева Г. И.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МБДОУ № 55 «Хрусталик»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Керчь 2019 г.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 descr="http://moem-mebel.ru/content/images/thumbs/0000951_stol-favorit-2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763688" y="1844824"/>
            <a:ext cx="5328592" cy="4000793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827584" y="3789040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619672" y="5157192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851920" y="3429000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004048" y="4581128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182696" y="1577944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2" name="Picture 4" descr="http://xn--90ahbjkjdf6l.xn--p1ai/wa-data/public/shop/products/18/14/1418/images/2508/2508.97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403648" y="1124744"/>
            <a:ext cx="5832648" cy="4464496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flipH="1">
            <a:off x="5796136" y="3429000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2606632" y="3666176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331640" y="3717032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https://2.bp.blogspot.com/-IIUHPkIQ32g/WFlYoJIdSBI/AAAAAAAAAo0/NnQu4TjNHSkWiwAd8kFCnPu5Mem1ltB_wCLcB/s1600/111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547664" y="1124744"/>
            <a:ext cx="5880373" cy="4844934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971600" y="1556792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7380312" y="2636912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7380312" y="4509120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6300192" y="5589240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1835696" y="4869160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996952"/>
            <a:ext cx="352839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Алена уложила куклу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спать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 игрушечную мягкую...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6249" b="8337"/>
          <a:stretch/>
        </p:blipFill>
        <p:spPr>
          <a:xfrm>
            <a:off x="683568" y="4077072"/>
            <a:ext cx="3384376" cy="1936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124744"/>
            <a:ext cx="2880320" cy="1260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Хозяина приветствую я "Гав!",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Пойдем гулять!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прячь одежду 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...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4932040" y="3717032"/>
            <a:ext cx="2376264" cy="2520280"/>
          </a:xfrm>
          <a:prstGeom prst="rect">
            <a:avLst/>
          </a:prstGeom>
        </p:spPr>
      </p:pic>
      <p:pic>
        <p:nvPicPr>
          <p:cNvPr id="5124" name="Picture 4" descr="https://st.depositphotos.com/1667027/1337/v/950/depositphotos_13373172-stock-illustration-girl-and-do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539552" y="1052736"/>
            <a:ext cx="1936614" cy="1944216"/>
          </a:xfrm>
          <a:prstGeom prst="rect">
            <a:avLst/>
          </a:prstGeom>
          <a:noFill/>
        </p:spPr>
      </p:pic>
      <p:pic>
        <p:nvPicPr>
          <p:cNvPr id="5126" name="Picture 6" descr="http://www.playcast.ru/uploads/2016/09/15/19900551.pn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732240" y="2060848"/>
            <a:ext cx="1958752" cy="1958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96752"/>
            <a:ext cx="2304256" cy="118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Пушистый Васька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плут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хулиган -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Стащил сосиску,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лег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мой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...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052736"/>
            <a:ext cx="2376264" cy="1476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Смотреть картинки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книжке интересно,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Присев на мягкое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спинкой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...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827584" y="3429000"/>
            <a:ext cx="3700410" cy="266429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9677" r="9677"/>
          <a:stretch/>
        </p:blipFill>
        <p:spPr>
          <a:xfrm>
            <a:off x="5508104" y="3861048"/>
            <a:ext cx="2497442" cy="2160240"/>
          </a:xfrm>
          <a:prstGeom prst="rect">
            <a:avLst/>
          </a:prstGeom>
        </p:spPr>
      </p:pic>
      <p:pic>
        <p:nvPicPr>
          <p:cNvPr id="4100" name="Picture 4" descr="https://cdn3.vectorstock.com/i/1000x1000/30/02/cartoon-sausages-cat-vector-573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b="7473"/>
          <a:stretch>
            <a:fillRect/>
          </a:stretch>
        </p:blipFill>
        <p:spPr bwMode="auto">
          <a:xfrm>
            <a:off x="2483768" y="1340768"/>
            <a:ext cx="2016224" cy="2103127"/>
          </a:xfrm>
          <a:prstGeom prst="rect">
            <a:avLst/>
          </a:prstGeom>
          <a:noFill/>
        </p:spPr>
      </p:pic>
      <p:pic>
        <p:nvPicPr>
          <p:cNvPr id="4102" name="Picture 6" descr="https://ds04.infourok.ru/uploads/ex/0d00/0011992f-593d7e7c/hello_html_m3d05b0ba.pn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 flipH="1">
            <a:off x="7020272" y="980728"/>
            <a:ext cx="1661613" cy="2592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340768"/>
            <a:ext cx="1944216" cy="1476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Ботиночки Егорушка обул,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Присев на небольшой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спинкой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...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124744"/>
            <a:ext cx="2592288" cy="226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Мебель для отдыха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для труда,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Ножки четыре,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устойчив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всегда,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Можно присесть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полезный предмет,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Как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называется он?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1475656" y="3645024"/>
            <a:ext cx="2091841" cy="244827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724128" y="3717032"/>
            <a:ext cx="2231217" cy="2535474"/>
          </a:xfrm>
          <a:prstGeom prst="rect">
            <a:avLst/>
          </a:prstGeom>
        </p:spPr>
      </p:pic>
      <p:pic>
        <p:nvPicPr>
          <p:cNvPr id="3074" name="Picture 2" descr="https://fs01.vseosvita.ua/010009vx-4cc4/00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12019" r="19551"/>
          <a:stretch>
            <a:fillRect/>
          </a:stretch>
        </p:blipFill>
        <p:spPr bwMode="auto">
          <a:xfrm flipH="1">
            <a:off x="467544" y="980728"/>
            <a:ext cx="1512168" cy="2071688"/>
          </a:xfrm>
          <a:prstGeom prst="rect">
            <a:avLst/>
          </a:prstGeom>
          <a:noFill/>
        </p:spPr>
      </p:pic>
      <p:pic>
        <p:nvPicPr>
          <p:cNvPr id="3078" name="Picture 6" descr="https://ivanovalyda.100kursov.com/uploads/2017/08/24/22/25/d6a86bfd9f693ac3687f3ed80f3b09cb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995936" y="908720"/>
            <a:ext cx="2160240" cy="2613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https://st2.depositphotos.com/1037238/9236/v/950/depositphotos_92367522-stock-illustration-people-cutting-down-trees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419873" y="1628800"/>
            <a:ext cx="2376263" cy="1800200"/>
          </a:xfrm>
          <a:prstGeom prst="rect">
            <a:avLst/>
          </a:prstGeom>
          <a:noFill/>
        </p:spPr>
      </p:pic>
      <p:pic>
        <p:nvPicPr>
          <p:cNvPr id="2054" name="Picture 6" descr="http://lesotehnika.com/images/statya/s01_0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r="8980"/>
          <a:stretch>
            <a:fillRect/>
          </a:stretch>
        </p:blipFill>
        <p:spPr bwMode="auto">
          <a:xfrm>
            <a:off x="683568" y="4005064"/>
            <a:ext cx="2405722" cy="1707286"/>
          </a:xfrm>
          <a:prstGeom prst="rect">
            <a:avLst/>
          </a:prstGeom>
          <a:noFill/>
        </p:spPr>
      </p:pic>
      <p:pic>
        <p:nvPicPr>
          <p:cNvPr id="2056" name="Picture 8" descr="http://auto.orsk.ru/uploads/images/feed/image/1793/original_Juniper-logs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6156176" y="1628800"/>
            <a:ext cx="2376264" cy="1800200"/>
          </a:xfrm>
          <a:prstGeom prst="rect">
            <a:avLst/>
          </a:prstGeom>
          <a:noFill/>
        </p:spPr>
      </p:pic>
      <p:pic>
        <p:nvPicPr>
          <p:cNvPr id="2062" name="Picture 14" descr="https://cdn5.vectorstock.com/i/1000x1000/58/69/rasped-wooden-boards-and-vector-284586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11116"/>
          <a:stretch>
            <a:fillRect/>
          </a:stretch>
        </p:blipFill>
        <p:spPr bwMode="auto">
          <a:xfrm>
            <a:off x="6228184" y="4077072"/>
            <a:ext cx="2252192" cy="1583449"/>
          </a:xfrm>
          <a:prstGeom prst="rect">
            <a:avLst/>
          </a:prstGeom>
          <a:noFill/>
        </p:spPr>
      </p:pic>
      <p:pic>
        <p:nvPicPr>
          <p:cNvPr id="2064" name="Picture 16" descr="http://zona-dtp.ru/uploads/posts/2015-03/1425223564_photo_6_130021571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3347864" y="4149080"/>
            <a:ext cx="2473002" cy="14401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11760" y="76470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Как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делают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мебель?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484784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1484784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1484784"/>
            <a:ext cx="2520280" cy="20162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3861048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3861048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3861048"/>
            <a:ext cx="2520280" cy="20162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8" name="Picture 30" descr="https://colet.space/wp-content/uploads/2017/06/cropped-Ecology-Environment-Green-Plants-Forest-Trees-148727.png"/>
          <p:cNvPicPr>
            <a:picLocks noChangeAspect="1" noChangeArrowheads="1"/>
          </p:cNvPicPr>
          <p:nvPr/>
        </p:nvPicPr>
        <p:blipFill>
          <a:blip r:embed="rId9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11560" y="1628800"/>
            <a:ext cx="2448272" cy="1745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1760" y="76470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Как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делают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мебель?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484784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1484784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1484784"/>
            <a:ext cx="2520280" cy="20162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3861048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3861048"/>
            <a:ext cx="2520280" cy="2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3861048"/>
            <a:ext cx="2520280" cy="20162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8" descr="https://cdn.postnews.ru/files/b007f70c94ddaba0f4f441b5ecaff26a3d361c23e53780357e62e442c9f18b77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156176" y="1700808"/>
            <a:ext cx="2376264" cy="1584176"/>
          </a:xfrm>
          <a:prstGeom prst="rect">
            <a:avLst/>
          </a:prstGeom>
          <a:noFill/>
        </p:spPr>
      </p:pic>
      <p:pic>
        <p:nvPicPr>
          <p:cNvPr id="24" name="Picture 22" descr="https://i.ytimg.com/vi/pPqOEFQkxUY/maxresdefault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9375" r="4911"/>
          <a:stretch>
            <a:fillRect/>
          </a:stretch>
        </p:blipFill>
        <p:spPr bwMode="auto">
          <a:xfrm>
            <a:off x="3419872" y="1700808"/>
            <a:ext cx="2413982" cy="1584176"/>
          </a:xfrm>
          <a:prstGeom prst="rect">
            <a:avLst/>
          </a:prstGeom>
          <a:noFill/>
        </p:spPr>
      </p:pic>
      <p:pic>
        <p:nvPicPr>
          <p:cNvPr id="26" name="Picture 24" descr="https://storage.azh.kz/archive/569c/f0/82/9e4fd9/39/67/8b4/6a9/photos/725797046.jpg/fu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115616" y="1700808"/>
            <a:ext cx="1469763" cy="1691543"/>
          </a:xfrm>
          <a:prstGeom prst="rect">
            <a:avLst/>
          </a:prstGeom>
          <a:noFill/>
        </p:spPr>
      </p:pic>
      <p:pic>
        <p:nvPicPr>
          <p:cNvPr id="27" name="Picture 20" descr="http://elementshome.ru/wp-content/uploads/2013/08/59511696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3419872" y="4005064"/>
            <a:ext cx="2372594" cy="1724352"/>
          </a:xfrm>
          <a:prstGeom prst="rect">
            <a:avLst/>
          </a:prstGeom>
          <a:noFill/>
        </p:spPr>
      </p:pic>
      <p:pic>
        <p:nvPicPr>
          <p:cNvPr id="28" name="Picture 28" descr="http://xn--80aejytfhc0j.xn--p1ai/wp-content/uploads/2016/05/08-3.jp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156176" y="4005064"/>
            <a:ext cx="2376263" cy="1728192"/>
          </a:xfrm>
          <a:prstGeom prst="rect">
            <a:avLst/>
          </a:prstGeom>
          <a:noFill/>
        </p:spPr>
      </p:pic>
      <p:pic>
        <p:nvPicPr>
          <p:cNvPr id="29" name="Picture 26" descr="https://img5tv.cdnvideo.ru/shared/files/201703/1_464476.jp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4830" r="10634"/>
          <a:stretch>
            <a:fillRect/>
          </a:stretch>
        </p:blipFill>
        <p:spPr bwMode="auto">
          <a:xfrm>
            <a:off x="683568" y="4077072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2" name="AutoShape 8" descr="https://s22221.cdn.ngenix.net/media/catalog/product/T/0/T0589Oranzh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22221.cdn.ngenix.net/media/catalog/product/T/0/T0589Oranzh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683568" y="1412776"/>
            <a:ext cx="3342547" cy="2304256"/>
          </a:xfrm>
          <a:prstGeom prst="rect">
            <a:avLst/>
          </a:prstGeom>
          <a:noFill/>
        </p:spPr>
      </p:pic>
      <p:pic>
        <p:nvPicPr>
          <p:cNvPr id="1036" name="Picture 12" descr="https://el43.ru/mebel/MER_SK-28SM_I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24128" y="1412776"/>
            <a:ext cx="2808312" cy="2224311"/>
          </a:xfrm>
          <a:prstGeom prst="rect">
            <a:avLst/>
          </a:prstGeom>
          <a:noFill/>
        </p:spPr>
      </p:pic>
      <p:pic>
        <p:nvPicPr>
          <p:cNvPr id="1038" name="Picture 14" descr="https://cdn.mebelvia.ru/upload/iblock/118/stol_zhurnalnyy_bruklin_5008100060009_1.jpg?15009797621114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843808" y="3861048"/>
            <a:ext cx="2855784" cy="21418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980728"/>
            <a:ext cx="72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Дидактическое упражнение «Скажи,  какие бывают столы и шкафы?»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573016"/>
            <a:ext cx="280831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Обеденный стол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645024"/>
            <a:ext cx="280831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Письменный стол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5949280"/>
            <a:ext cx="280831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Журнальный стол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http://clipart-library.com/image_gallery/534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2304256" cy="3691834"/>
          </a:xfrm>
          <a:prstGeom prst="rect">
            <a:avLst/>
          </a:prstGeom>
          <a:noFill/>
        </p:spPr>
      </p:pic>
      <p:pic>
        <p:nvPicPr>
          <p:cNvPr id="20484" name="Picture 4" descr="https://www.moi-malish.ru/wa-data/public/shop/products/92/42/24292/images/36200/36200.97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0145" t="2899" r="14493" b="1449"/>
          <a:stretch>
            <a:fillRect/>
          </a:stretch>
        </p:blipFill>
        <p:spPr bwMode="auto">
          <a:xfrm>
            <a:off x="5292080" y="1340768"/>
            <a:ext cx="3024336" cy="38385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517232"/>
            <a:ext cx="280831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Книжный шкаф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517232"/>
            <a:ext cx="280831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Платяной шкаф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s_on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980728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Дидактическое упражнение «Из каких частей состоит…»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9460" name="Picture 4" descr="http://www.mf76.ru/assets/images/Fabrika%20Mebela/MifOr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21875" t="4762" r="18750" b="4464"/>
          <a:stretch>
            <a:fillRect/>
          </a:stretch>
        </p:blipFill>
        <p:spPr bwMode="auto">
          <a:xfrm>
            <a:off x="3203848" y="1700808"/>
            <a:ext cx="2826019" cy="4536504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1907704" y="4869160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627784" y="5661248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5724128" y="5517232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4788024" y="4797152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 flipH="1">
            <a:off x="4622856" y="3018104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123728" y="2204864"/>
            <a:ext cx="14104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147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51</cp:revision>
  <dcterms:created xsi:type="dcterms:W3CDTF">2019-02-03T11:14:02Z</dcterms:created>
  <dcterms:modified xsi:type="dcterms:W3CDTF">2019-02-03T20:32:44Z</dcterms:modified>
</cp:coreProperties>
</file>