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d.kopilkaurokov.ru/uploads/user_file_57272714af20a/pamiatkadliaroditielieikakobshchatsiasriebionkom_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134" y="0"/>
            <a:ext cx="916313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5008" y="1071546"/>
            <a:ext cx="2222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</a:rPr>
              <a:t>СОВЕТЫ ПСИХОЛОГА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43438" y="2928934"/>
            <a:ext cx="4500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Roboto"/>
                <a:ea typeface="Times New Roman" pitchFamily="18" charset="0"/>
                <a:cs typeface="Times New Roman" pitchFamily="18" charset="0"/>
              </a:rPr>
              <a:t>Чем занять ребенка во время самоизоляции?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PS0RjKzwu0s/U9i1jEJ-ORI/AAAAAAAAIHI/z9LgMYCiCbA/s1600/a_02_powerpoint+background+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845" cy="6858000"/>
          </a:xfrm>
          <a:prstGeom prst="rect">
            <a:avLst/>
          </a:prstGeom>
          <a:noFill/>
        </p:spPr>
      </p:pic>
      <p:pic>
        <p:nvPicPr>
          <p:cNvPr id="3" name="Рисунок 2" descr="https://i.pinimg.com/originals/23/67/2f/23672fb23a5b4bcb6229744791e30a1b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14752"/>
            <a:ext cx="264156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14348" y="642918"/>
            <a:ext cx="692948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Вынужденная самоизоляция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довольно серьезное ограничение для каждого из нас. Взрослый человек в длительной изоляции подвержен тревоге, страхам и агрессии. В этой ситуации сложно представить, каково приходится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пережить самоизоляцию с детьми?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PS0RjKzwu0s/U9i1jEJ-ORI/AAAAAAAAIHI/z9LgMYCiCbA/s1600/a_02_powerpoint+background+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45" y="0"/>
            <a:ext cx="9166845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785794"/>
            <a:ext cx="814393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происходит с детьми в самоизоляции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такой ситуации у детей пропадает возможность удовлетворять некоторые психологические потребности, которые раньше удовлетворялись простым выходом из дома и ежедневным общением с окружающей средой.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Ребенок гораздо больше взрослых страдает от «жажды впечатлений»: вне изоляции он получал их в детском саду, во дворе, общаясь со сверстниками или просто наблюдая за внешним миром. В условиях, когда он не может покинуть дом, впечатления становятся однобокими, при этом преимущественно негативными. В основном это какие-то новости о вирусе из интернета, телевидения или разговора родителей.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ребенок не выходит за пределы квартиры, комнаты, если его постоянно одергивают родители «Не бегай!», «Успокойся!», если его движения ограничены, а родители не могут занять его (в силу занятости дистанционной работой), то ребенок страдает. Это может вылиться в депрессию или проявиться в повышенной возбудимости и даже агрессивности.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https://pbs.twimg.com/media/Dta321vXgAIZjlE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5" y="4929198"/>
            <a:ext cx="2500330" cy="1406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PS0RjKzwu0s/U9i1jEJ-ORI/AAAAAAAAIHI/z9LgMYCiCbA/s1600/a_02_powerpoint+background+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845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615553"/>
            <a:ext cx="7715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Как пережить самоизоляцию с детьми без потерь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несколько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 том, как вести себя с детьми, чтобы они пережили происходящее с минимальными потерями для своей психики.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Уделите больше времени ласке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ребенок маленький, ему особенно важно чувствовать близость родителей, ведь это позволит ему ощущать себя под защитой и в безопасности. Детям более взрослого возраста также необходимо родительское тепло: найдите время лишний раз обнять своего ребенка. Кстати, тактильный контакт поможет и родителям если не избавиться, то хотя бы снизить весь переживаемый стресс.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s://vizimir.ru/wp-content/uploads/2017/07/noc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357694"/>
            <a:ext cx="3314723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PS0RjKzwu0s/U9i1jEJ-ORI/AAAAAAAAIHI/z9LgMYCiCbA/s1600/a_02_powerpoint+background+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845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642918"/>
            <a:ext cx="814393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Дайте возможность ребенку получать новые впечатления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Дефицит впечатлений действительно сильно сказывается на психологическом благополучии детей. Посмотрите вместе интересный фильм, поиграй в любимые игры и игрушки вашего малыша, откройте семейный фотоальбом и рассмотрите каждую фотографию, приготовьте что-то вкусное, что никогда не готовили или делаете очень редко. Любые новые впечатления будут полезны для всех в режиме вынужденной изоляции.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https://thumbs.dreamstime.com/b/%D1%81%D0%B5%D0%BC%D1%8C%D1%8F-%D0%B8-%D0%B5%D1%82%D0%B8-%D0%B8%D0%B3%D1%80%D0%B0%D1%8F-%D1%81%D1%82%D1%80%D0%BE%D0%B8%D1%82%D0%B5-%D1%8C%D0%BD%D1%8B%D0%B5-%D0%B1-%D0%BE%D0%BA%D0%B8-%D0%B8%D0%B3%D1%80%D1%83%D1%88%D0%BA%D0%B8-%D0%B5%D1%82%D0%B5%D0%B9-%D1%80%D0%BE-%D0%B8%D1%82%D0%B5-%D0%B5%D0%B9-92176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4357694"/>
            <a:ext cx="3216767" cy="195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PS0RjKzwu0s/U9i1jEJ-ORI/AAAAAAAAIHI/z9LgMYCiCbA/s1600/a_02_powerpoint+background+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845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71472" y="785794"/>
            <a:ext cx="807249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Дайте ребенку возможность общаться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речь идет не только об общении с родителями. Для ребенка важно общаться со своими сверстниками. Организуйте для него видеоконференцию по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скайпу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другом со двора или подругой из детского сада, или одноклассниками. Не забывайте и сами общаться с ним.</a:t>
            </a:r>
          </a:p>
        </p:txBody>
      </p:sp>
      <p:pic>
        <p:nvPicPr>
          <p:cNvPr id="6147" name="Picture 3" descr="http://zap-degunino.ru/wp-content/uploads/2018/12/Igr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257"/>
            <a:ext cx="343429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PS0RjKzwu0s/U9i1jEJ-ORI/AAAAAAAAIHI/z9LgMYCiCbA/s1600/a_02_powerpoint+background+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845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71480"/>
            <a:ext cx="807249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Объясните происходящее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 важно учитывать, насколько ребенок способен понять то, о чем вы ему расскажете. Старшим детям стоит говорить об опасности и объяснять, как себя вести, младших тоже нужно знакомить с тем, что в мире существуют опасности, только не пугать, а преподносить это в игровой форме.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«Дайте возможность понять, что изоляция – это вынужденная мера, социальная обязанность любого разумного человека. Так происходит усвоение общественных целей, усвоение человеческих ценностей», - советует Елена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Михайлюк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*Е.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Михайлюк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smtClean="0"/>
              <a:t>член Российского психологического общества)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PS0RjKzwu0s/U9i1jEJ-ORI/AAAAAAAAIHI/z9LgMYCiCbA/s1600/a_02_powerpoint+background+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845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571480"/>
            <a:ext cx="821537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Помните,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игнорировать происходящее бессмысленно и даже опасно, потому что ребенок так или иначе получит информацию. И если он не получит разъяснения из авторитетных источников (а самый авторитетный источник - это, конечно, родители), то он будет понимать все происходящее как сможет.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Лучше поздно, чем никогда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вам кажется, что вы упустили момент разговора и ребенок сам воспринял информацию о происходящем, то вам следует делать все, изложенное выше, с удвоенной силой и вниманием. Здесь работает золотое правило: лучше поздно, чем никогда. И чем раньше, тем лучше. 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PS0RjKzwu0s/U9i1jEJ-ORI/AAAAAAAAIHI/z9LgMYCiCbA/s1600/a_02_powerpoint+background+templ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845" cy="6858000"/>
          </a:xfrm>
          <a:prstGeom prst="rect">
            <a:avLst/>
          </a:prstGeom>
          <a:noFill/>
        </p:spPr>
      </p:pic>
      <p:pic>
        <p:nvPicPr>
          <p:cNvPr id="3074" name="Picture 2" descr="https://ds05.infourok.ru/uploads/ex/0530/00039b27-09409d16/img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611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XTreme.ws</cp:lastModifiedBy>
  <cp:revision>12</cp:revision>
  <dcterms:created xsi:type="dcterms:W3CDTF">2020-04-04T12:20:38Z</dcterms:created>
  <dcterms:modified xsi:type="dcterms:W3CDTF">2020-05-15T11:05:44Z</dcterms:modified>
</cp:coreProperties>
</file>