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  <p:sldId id="267" r:id="rId15"/>
    <p:sldId id="272" r:id="rId16"/>
    <p:sldId id="271" r:id="rId17"/>
    <p:sldId id="279" r:id="rId1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99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35BF6AFE-E7DD-45F3-8393-E7496B136E22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76EFB2CE-FEAC-4BE0-BC93-D28F2FCB4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76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FB2CE-FEAC-4BE0-BC93-D28F2FCB45EB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032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B8BF-6503-40B9-A45A-0ACD3FB3CE56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7DE-5E20-4D0C-AECD-0D87C6ABC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35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B8BF-6503-40B9-A45A-0ACD3FB3CE56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7DE-5E20-4D0C-AECD-0D87C6ABC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396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B8BF-6503-40B9-A45A-0ACD3FB3CE56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7DE-5E20-4D0C-AECD-0D87C6ABC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30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B8BF-6503-40B9-A45A-0ACD3FB3CE56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7DE-5E20-4D0C-AECD-0D87C6ABC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79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B8BF-6503-40B9-A45A-0ACD3FB3CE56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7DE-5E20-4D0C-AECD-0D87C6ABC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028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B8BF-6503-40B9-A45A-0ACD3FB3CE56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7DE-5E20-4D0C-AECD-0D87C6ABC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19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B8BF-6503-40B9-A45A-0ACD3FB3CE56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7DE-5E20-4D0C-AECD-0D87C6ABC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730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B8BF-6503-40B9-A45A-0ACD3FB3CE56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7DE-5E20-4D0C-AECD-0D87C6ABC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529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B8BF-6503-40B9-A45A-0ACD3FB3CE56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7DE-5E20-4D0C-AECD-0D87C6ABC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8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B8BF-6503-40B9-A45A-0ACD3FB3CE56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7DE-5E20-4D0C-AECD-0D87C6ABC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205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B8BF-6503-40B9-A45A-0ACD3FB3CE56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7DE-5E20-4D0C-AECD-0D87C6ABC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10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BB8BF-6503-40B9-A45A-0ACD3FB3CE56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387DE-5E20-4D0C-AECD-0D87C6ABC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07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.png"/><Relationship Id="rId7" Type="http://schemas.microsoft.com/office/2007/relationships/hdphoto" Target="../media/hdphoto1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microsoft.com/office/2007/relationships/hdphoto" Target="../media/hdphoto12.wdp"/><Relationship Id="rId4" Type="http://schemas.openxmlformats.org/officeDocument/2006/relationships/image" Target="../media/image42.jpeg"/><Relationship Id="rId9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microsoft.com/office/2007/relationships/hdphoto" Target="../media/hdphoto20.wdp"/><Relationship Id="rId3" Type="http://schemas.openxmlformats.org/officeDocument/2006/relationships/image" Target="../media/image3.png"/><Relationship Id="rId7" Type="http://schemas.microsoft.com/office/2007/relationships/hdphoto" Target="../media/hdphoto17.wdp"/><Relationship Id="rId12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5" Type="http://schemas.microsoft.com/office/2007/relationships/hdphoto" Target="../media/hdphoto21.wdp"/><Relationship Id="rId10" Type="http://schemas.openxmlformats.org/officeDocument/2006/relationships/image" Target="../media/image51.jpeg"/><Relationship Id="rId4" Type="http://schemas.openxmlformats.org/officeDocument/2006/relationships/image" Target="../media/image48.jpeg"/><Relationship Id="rId9" Type="http://schemas.microsoft.com/office/2007/relationships/hdphoto" Target="../media/hdphoto18.wdp"/><Relationship Id="rId1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.png"/><Relationship Id="rId7" Type="http://schemas.microsoft.com/office/2007/relationships/hdphoto" Target="../media/hdphoto2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0" Type="http://schemas.openxmlformats.org/officeDocument/2006/relationships/image" Target="../media/image57.jpeg"/><Relationship Id="rId4" Type="http://schemas.openxmlformats.org/officeDocument/2006/relationships/image" Target="../media/image54.jpeg"/><Relationship Id="rId9" Type="http://schemas.microsoft.com/office/2007/relationships/hdphoto" Target="../media/hdphoto2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microsoft.com/office/2007/relationships/hdphoto" Target="../media/hdphoto30.wdp"/><Relationship Id="rId3" Type="http://schemas.openxmlformats.org/officeDocument/2006/relationships/image" Target="../media/image3.png"/><Relationship Id="rId7" Type="http://schemas.microsoft.com/office/2007/relationships/hdphoto" Target="../media/hdphoto27.wdp"/><Relationship Id="rId12" Type="http://schemas.openxmlformats.org/officeDocument/2006/relationships/image" Target="../media/image62.jpeg"/><Relationship Id="rId17" Type="http://schemas.microsoft.com/office/2007/relationships/hdphoto" Target="../media/hdphoto32.wdp"/><Relationship Id="rId2" Type="http://schemas.openxmlformats.org/officeDocument/2006/relationships/image" Target="../media/image1.jpe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microsoft.com/office/2007/relationships/hdphoto" Target="../media/hdphoto29.wdp"/><Relationship Id="rId5" Type="http://schemas.microsoft.com/office/2007/relationships/hdphoto" Target="../media/hdphoto26.wdp"/><Relationship Id="rId15" Type="http://schemas.microsoft.com/office/2007/relationships/hdphoto" Target="../media/hdphoto31.wdp"/><Relationship Id="rId10" Type="http://schemas.openxmlformats.org/officeDocument/2006/relationships/image" Target="../media/image61.jpeg"/><Relationship Id="rId4" Type="http://schemas.openxmlformats.org/officeDocument/2006/relationships/image" Target="../media/image58.jpeg"/><Relationship Id="rId9" Type="http://schemas.microsoft.com/office/2007/relationships/hdphoto" Target="../media/hdphoto28.wdp"/><Relationship Id="rId1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3.pn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microsoft.com/office/2007/relationships/hdphoto" Target="../media/hdphoto33.wdp"/><Relationship Id="rId4" Type="http://schemas.openxmlformats.org/officeDocument/2006/relationships/image" Target="../media/image65.png"/><Relationship Id="rId9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3.pn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microsoft.com/office/2007/relationships/hdphoto" Target="../media/hdphoto39.wdp"/><Relationship Id="rId18" Type="http://schemas.microsoft.com/office/2007/relationships/hdphoto" Target="../media/hdphoto41.wdp"/><Relationship Id="rId3" Type="http://schemas.openxmlformats.org/officeDocument/2006/relationships/image" Target="../media/image3.png"/><Relationship Id="rId7" Type="http://schemas.microsoft.com/office/2007/relationships/hdphoto" Target="../media/hdphoto36.wdp"/><Relationship Id="rId12" Type="http://schemas.openxmlformats.org/officeDocument/2006/relationships/image" Target="../media/image80.jpeg"/><Relationship Id="rId17" Type="http://schemas.openxmlformats.org/officeDocument/2006/relationships/image" Target="../media/image83.jpeg"/><Relationship Id="rId2" Type="http://schemas.openxmlformats.org/officeDocument/2006/relationships/image" Target="../media/image1.jpeg"/><Relationship Id="rId16" Type="http://schemas.microsoft.com/office/2007/relationships/hdphoto" Target="../media/hdphoto40.wdp"/><Relationship Id="rId20" Type="http://schemas.microsoft.com/office/2007/relationships/hdphoto" Target="../media/hdphoto4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microsoft.com/office/2007/relationships/hdphoto" Target="../media/hdphoto38.wdp"/><Relationship Id="rId5" Type="http://schemas.microsoft.com/office/2007/relationships/hdphoto" Target="../media/hdphoto35.wdp"/><Relationship Id="rId15" Type="http://schemas.openxmlformats.org/officeDocument/2006/relationships/image" Target="../media/image82.jpeg"/><Relationship Id="rId10" Type="http://schemas.openxmlformats.org/officeDocument/2006/relationships/image" Target="../media/image79.jpeg"/><Relationship Id="rId19" Type="http://schemas.openxmlformats.org/officeDocument/2006/relationships/image" Target="../media/image84.jpeg"/><Relationship Id="rId4" Type="http://schemas.openxmlformats.org/officeDocument/2006/relationships/image" Target="../media/image76.jpeg"/><Relationship Id="rId9" Type="http://schemas.microsoft.com/office/2007/relationships/hdphoto" Target="../media/hdphoto37.wdp"/><Relationship Id="rId1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1.wdp"/><Relationship Id="rId4" Type="http://schemas.openxmlformats.org/officeDocument/2006/relationships/image" Target="../media/image31.jpe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png"/><Relationship Id="rId7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microsoft.com/office/2007/relationships/hdphoto" Target="../media/hdphoto4.wdp"/><Relationship Id="rId4" Type="http://schemas.openxmlformats.org/officeDocument/2006/relationships/image" Target="../media/image34.jpe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microsoft.com/office/2007/relationships/hdphoto" Target="../media/hdphoto8.wdp"/><Relationship Id="rId12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40.jpeg"/><Relationship Id="rId4" Type="http://schemas.openxmlformats.org/officeDocument/2006/relationships/image" Target="../media/image37.jpe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img.freepik.com/free-vector/skyscape_23-2147490306.jpg?size=626&amp;ex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5" descr="https://static4.depositphotos.com/1004274/315/v/950/depositphotos_3152786-stock-illustration-green-cit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lum bright="-30000" contrast="40000"/>
          </a:blip>
          <a:srcRect/>
          <a:stretch>
            <a:fillRect/>
          </a:stretch>
        </p:blipFill>
        <p:spPr bwMode="auto">
          <a:xfrm>
            <a:off x="1" y="4347102"/>
            <a:ext cx="4093633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0_10df01_57701730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7410" y="88088"/>
            <a:ext cx="9144000" cy="6821883"/>
          </a:xfrm>
          <a:prstGeom prst="rect">
            <a:avLst/>
          </a:prstGeom>
        </p:spPr>
      </p:pic>
      <p:pic>
        <p:nvPicPr>
          <p:cNvPr id="5" name="Рисунок 4" descr="293205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 r="7633"/>
          <a:stretch>
            <a:fillRect/>
          </a:stretch>
        </p:blipFill>
        <p:spPr>
          <a:xfrm>
            <a:off x="3131840" y="1916832"/>
            <a:ext cx="3803915" cy="2235992"/>
          </a:xfrm>
          <a:prstGeom prst="snip2Same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28674" name="Picture 2" descr="https://qrim.org/wp-content/uploads/2014/02/29269775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3442732" y="462440"/>
            <a:ext cx="2203717" cy="1022343"/>
          </a:xfrm>
          <a:prstGeom prst="rect">
            <a:avLst/>
          </a:prstGeom>
          <a:noFill/>
        </p:spPr>
      </p:pic>
      <p:pic>
        <p:nvPicPr>
          <p:cNvPr id="28676" name="Picture 4" descr="https://static.tildacdn.com/tild6166-3331-4432-a130-336330383236/_0000_-1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30000" contrast="40000"/>
          </a:blip>
          <a:srcRect/>
          <a:stretch>
            <a:fillRect/>
          </a:stretch>
        </p:blipFill>
        <p:spPr bwMode="auto">
          <a:xfrm>
            <a:off x="6804248" y="2792001"/>
            <a:ext cx="1608179" cy="803270"/>
          </a:xfrm>
          <a:prstGeom prst="rect">
            <a:avLst/>
          </a:prstGeom>
          <a:noFill/>
        </p:spPr>
      </p:pic>
      <p:pic>
        <p:nvPicPr>
          <p:cNvPr id="28678" name="Picture 6" descr="https://ds04.infourok.ru/uploads/ex/087a/000c7811-fcff4239/hello_html_m1263562f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1229963" y="871032"/>
            <a:ext cx="1633707" cy="1080120"/>
          </a:xfrm>
          <a:prstGeom prst="rect">
            <a:avLst/>
          </a:prstGeom>
          <a:noFill/>
        </p:spPr>
      </p:pic>
      <p:pic>
        <p:nvPicPr>
          <p:cNvPr id="28680" name="Picture 8" descr="https://re-port.ru/uploads/photos/large/5704438924dde964b9ed3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3907997" y="1743562"/>
            <a:ext cx="1328006" cy="936104"/>
          </a:xfrm>
          <a:prstGeom prst="rect">
            <a:avLst/>
          </a:prstGeom>
          <a:noFill/>
        </p:spPr>
      </p:pic>
      <p:pic>
        <p:nvPicPr>
          <p:cNvPr id="28684" name="Picture 12" descr="https://sevastopol.su/images/uploads/%D0%9B%D0%BE%D0%B3%D0%BE%20(1)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-10000" contrast="40000"/>
          </a:blip>
          <a:srcRect l="24996" r="25011"/>
          <a:stretch>
            <a:fillRect/>
          </a:stretch>
        </p:blipFill>
        <p:spPr bwMode="auto">
          <a:xfrm>
            <a:off x="6918006" y="530242"/>
            <a:ext cx="1380661" cy="1453661"/>
          </a:xfrm>
          <a:prstGeom prst="rect">
            <a:avLst/>
          </a:prstGeom>
          <a:noFill/>
        </p:spPr>
      </p:pic>
      <p:pic>
        <p:nvPicPr>
          <p:cNvPr id="28686" name="Picture 14" descr="https://cdn-az.allevents.in/banners/2d64dd10-0d15-11e9-a620-49f43faf67e0-rimg-w400-h400-gmir.p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3635896" y="2754448"/>
            <a:ext cx="1872208" cy="1350150"/>
          </a:xfrm>
          <a:prstGeom prst="rect">
            <a:avLst/>
          </a:prstGeom>
          <a:noFill/>
        </p:spPr>
      </p:pic>
      <p:pic>
        <p:nvPicPr>
          <p:cNvPr id="28688" name="Picture 16" descr="https://www.sostav.ru/articles/rus/2011/05.08/news/images/sydak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40000"/>
          </a:blip>
          <a:srcRect/>
          <a:stretch>
            <a:fillRect/>
          </a:stretch>
        </p:blipFill>
        <p:spPr bwMode="auto">
          <a:xfrm>
            <a:off x="923594" y="2839518"/>
            <a:ext cx="1633707" cy="756084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423107" y="3717032"/>
            <a:ext cx="5760640" cy="10748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36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Фотоальбом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79892" y="4788907"/>
            <a:ext cx="45856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44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Города Крыма»</a:t>
            </a:r>
          </a:p>
          <a:p>
            <a:pPr algn="ctr"/>
            <a:r>
              <a:rPr lang="ru-RU" sz="24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Часть 1</a:t>
            </a:r>
            <a:endParaRPr lang="ru-RU" sz="2400" b="1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05679" y="5911760"/>
            <a:ext cx="3384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Подготовила: Соларева Г. И.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МБДОУ № 55 «Хрусталик»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г. Керчь РК    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2022 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г.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48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freepik.com/free-vector/skyscape_23-2147490306.jpg?size=626&amp;ex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0_10df01_57701730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76" y="18058"/>
            <a:ext cx="9144000" cy="6821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Бухты Севастополя</a:t>
            </a:r>
            <a:endParaRPr lang="ru-RU" sz="32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9044" y="3429000"/>
            <a:ext cx="1615238" cy="73866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Большая Севастопольская бухта</a:t>
            </a:r>
          </a:p>
        </p:txBody>
      </p:sp>
      <p:pic>
        <p:nvPicPr>
          <p:cNvPr id="6" name="Picture 2" descr="C:\Users\Владик\Desktop\а\Bolshaya_Sevastopolskaya_buh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0" y="773415"/>
            <a:ext cx="3659265" cy="252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Владик\Desktop\а\Sevastopol_golandiy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97" y="756285"/>
            <a:ext cx="3659264" cy="252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Владик\Desktop\а\Uzhnaya_buhta_Sevastopo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367" y="3468980"/>
            <a:ext cx="3659266" cy="252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22223" y="3429000"/>
            <a:ext cx="161523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 Бухта «Голландия»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4381" y="6165304"/>
            <a:ext cx="1615238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 Бухта «Южная»</a:t>
            </a:r>
          </a:p>
        </p:txBody>
      </p:sp>
    </p:spTree>
    <p:extLst>
      <p:ext uri="{BB962C8B-B14F-4D97-AF65-F5344CB8AC3E}">
        <p14:creationId xmlns:p14="http://schemas.microsoft.com/office/powerpoint/2010/main" val="234585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freepik.com/free-vector/skyscape_23-2147490306.jpg?size=626&amp;ex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0_10df01_57701730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21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5676" y="188640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Керчь – город - герой</a:t>
            </a:r>
            <a:endParaRPr lang="ru-RU" sz="40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2696" y="908720"/>
            <a:ext cx="2007096" cy="230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cm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776642" y="908720"/>
            <a:ext cx="1839204" cy="180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2696" y="2905065"/>
            <a:ext cx="2007096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Герб  Керчи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08104" y="934716"/>
            <a:ext cx="3021391" cy="2278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 descr="kerch_city_fl.gif"/>
          <p:cNvPicPr>
            <a:picLocks noChangeAspect="1"/>
          </p:cNvPicPr>
          <p:nvPr/>
        </p:nvPicPr>
        <p:blipFill>
          <a:blip r:embed="rId5" cstate="print">
            <a:lum bright="-10000" contrast="40000"/>
          </a:blip>
          <a:stretch>
            <a:fillRect/>
          </a:stretch>
        </p:blipFill>
        <p:spPr>
          <a:xfrm>
            <a:off x="5646083" y="1052736"/>
            <a:ext cx="2745432" cy="17580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46083" y="2902503"/>
            <a:ext cx="2750046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Флаг Керчи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0067" y="5445224"/>
            <a:ext cx="262575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Обелиск Славы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на горе Митридат</a:t>
            </a:r>
          </a:p>
        </p:txBody>
      </p:sp>
      <p:pic>
        <p:nvPicPr>
          <p:cNvPr id="2050" name="Picture 2" descr="https://s3.nat-geo.ru/images/2019/5/17/25703e809f4f487d9834199f3f35be5c.max-1200x8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76714"/>
            <a:ext cx="4356179" cy="290896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93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freepik.com/free-vector/skyscape_23-2147490306.jpg?size=626&amp;ex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0_10df01_57701730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21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5676" y="188640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Керчь – древний город </a:t>
            </a:r>
            <a:endParaRPr lang="ru-RU" sz="40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4" name="Picture 2" descr="https://cont.ws/uploads/pic/2017/6/07_pantikapey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966"/>
          <a:stretch/>
        </p:blipFill>
        <p:spPr bwMode="auto">
          <a:xfrm>
            <a:off x="678743" y="896526"/>
            <a:ext cx="2877747" cy="2124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0" b="97639" l="2538" r="951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25" y="692696"/>
            <a:ext cx="1761730" cy="2083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842" y="3212624"/>
            <a:ext cx="1790121" cy="27360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96" y="3746799"/>
            <a:ext cx="2790000" cy="22320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https://ds05.infourok.ru/uploads/ex/0729/00034f00-e87478ab/img34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" t="6828" r="45634" b="23543"/>
          <a:stretch/>
        </p:blipFill>
        <p:spPr bwMode="auto">
          <a:xfrm>
            <a:off x="685534" y="3753665"/>
            <a:ext cx="2762757" cy="226811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.d-cd.net/dQAAAgOL6OA-192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096" y="889104"/>
            <a:ext cx="3183515" cy="2124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904725" y="6140459"/>
            <a:ext cx="1615238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Царский курган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8080" y="3115821"/>
            <a:ext cx="2877747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Городище Пантикапей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на горе Митридат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4096" y="3115821"/>
            <a:ext cx="2877747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Крепость Керчь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на мысе Ак - Бурун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038" y="6164388"/>
            <a:ext cx="2877747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Крепость </a:t>
            </a:r>
            <a:r>
              <a:rPr lang="ru-RU" sz="1400" b="1" dirty="0" err="1" smtClean="0">
                <a:solidFill>
                  <a:schemeClr val="bg1"/>
                </a:solidFill>
              </a:rPr>
              <a:t>Ени</a:t>
            </a:r>
            <a:r>
              <a:rPr lang="ru-RU" sz="1400" b="1" dirty="0" smtClean="0">
                <a:solidFill>
                  <a:schemeClr val="bg1"/>
                </a:solidFill>
              </a:rPr>
              <a:t> - Кале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50222" y="6143314"/>
            <a:ext cx="2877747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Церковь Иоанна Предтечи</a:t>
            </a:r>
          </a:p>
        </p:txBody>
      </p:sp>
    </p:spTree>
    <p:extLst>
      <p:ext uri="{BB962C8B-B14F-4D97-AF65-F5344CB8AC3E}">
        <p14:creationId xmlns:p14="http://schemas.microsoft.com/office/powerpoint/2010/main" val="239068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freepik.com/free-vector/skyscape_23-2147490306.jpg?size=626&amp;ex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0_10df01_57701730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6821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5676" y="188640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Керчь – героическая </a:t>
            </a:r>
            <a:endParaRPr lang="ru-RU" sz="40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8" name="Picture 2" descr="https://a.d-cd.net/8cAAAgBnOuA-1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896526"/>
            <a:ext cx="3455999" cy="2592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ulttourism.ru/data/photos/4/8/4812e057b8b90c8185056579826889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77344"/>
            <a:ext cx="3871364" cy="2592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avatars.mds.yandex.net/get-altay/2004078/2a0000016d3f2f42ebbadc2501499eb8e7d9/XXX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368" y="3685207"/>
            <a:ext cx="1738656" cy="244827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ravelcrimea.com/images/134/64/1346448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696" y="3933056"/>
            <a:ext cx="3819972" cy="212220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19882" y="3531319"/>
            <a:ext cx="3175600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Памятник героям </a:t>
            </a:r>
            <a:r>
              <a:rPr lang="ru-RU" sz="1400" b="1" dirty="0" err="1" smtClean="0">
                <a:solidFill>
                  <a:schemeClr val="bg1"/>
                </a:solidFill>
              </a:rPr>
              <a:t>Эльтигена</a:t>
            </a:r>
            <a:r>
              <a:rPr lang="ru-RU" sz="1400" b="1" dirty="0" smtClean="0">
                <a:solidFill>
                  <a:schemeClr val="bg1"/>
                </a:solidFill>
              </a:rPr>
              <a:t> «Парус»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91282" y="6113541"/>
            <a:ext cx="3175600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Вечный огонь в сквере Славы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559" y="3531319"/>
            <a:ext cx="1784807" cy="73866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Мемориал «</a:t>
            </a:r>
            <a:r>
              <a:rPr lang="ru-RU" sz="1400" b="1" dirty="0" err="1" smtClean="0">
                <a:solidFill>
                  <a:schemeClr val="bg1"/>
                </a:solidFill>
              </a:rPr>
              <a:t>Аджимушкайские</a:t>
            </a:r>
            <a:r>
              <a:rPr lang="ru-RU" sz="1400" b="1" dirty="0" smtClean="0">
                <a:solidFill>
                  <a:schemeClr val="bg1"/>
                </a:solidFill>
              </a:rPr>
              <a:t> каменоломни»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9870" y="6133479"/>
            <a:ext cx="2834008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Памятник морским десантникам </a:t>
            </a:r>
          </a:p>
        </p:txBody>
      </p:sp>
    </p:spTree>
    <p:extLst>
      <p:ext uri="{BB962C8B-B14F-4D97-AF65-F5344CB8AC3E}">
        <p14:creationId xmlns:p14="http://schemas.microsoft.com/office/powerpoint/2010/main" val="178947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freepik.com/free-vector/skyscape_23-2147490306.jpg?size=626&amp;ex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0_10df01_57701730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76332"/>
          </a:xfrm>
          <a:prstGeom prst="rect">
            <a:avLst/>
          </a:prstGeom>
        </p:spPr>
      </p:pic>
      <p:pic>
        <p:nvPicPr>
          <p:cNvPr id="2050" name="Picture 2" descr="https://sun9-73.userapi.com/impg/1LJb6PpxvIBiew67khhGMzBtYxUQKEeY3TddDg/BMzIh75gYdI.jpg?size=2560x1440&amp;quality=96&amp;sign=61e458121b32fab4da238800f244a7ea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03" r="17020"/>
          <a:stretch/>
        </p:blipFill>
        <p:spPr bwMode="auto">
          <a:xfrm>
            <a:off x="639522" y="325234"/>
            <a:ext cx="2681658" cy="234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g-fotki.yandex.ru/get/52/213013444.52/0_1761ba_32a3ba9a_ori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54" t="2226" r="34770" b="5511"/>
          <a:stretch/>
        </p:blipFill>
        <p:spPr bwMode="auto">
          <a:xfrm>
            <a:off x="3635896" y="384025"/>
            <a:ext cx="1091916" cy="231137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get-zen_doc/1336031/pub_5d56c74fe6cb9b00ad1258e6_5d56cc4dbf50d500af122493/scale_12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219" y="4149080"/>
            <a:ext cx="3293096" cy="191822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33613" y="2787408"/>
            <a:ext cx="1091917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Стелла с грифоном</a:t>
            </a:r>
          </a:p>
        </p:txBody>
      </p:sp>
      <p:pic>
        <p:nvPicPr>
          <p:cNvPr id="1034" name="Picture 10" descr="https://i.obozrevatel.com/gallery/2019/11/5/8a120e31-922b-4223-950f-e464b9216fbdw1023s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0" r="16509"/>
          <a:stretch/>
        </p:blipFill>
        <p:spPr bwMode="auto">
          <a:xfrm>
            <a:off x="5525790" y="310406"/>
            <a:ext cx="2924525" cy="216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kerch.com.ru/image/Pictures/Articles/00098414/sl2_98414_00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95" y="1805728"/>
            <a:ext cx="2879999" cy="1800000"/>
          </a:xfrm>
          <a:prstGeom prst="snip2SameRect">
            <a:avLst>
              <a:gd name="adj1" fmla="val 33812"/>
              <a:gd name="adj2" fmla="val 0"/>
            </a:avLst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world-tour-travel.ru/attachments/naberezhnaja-kerch-jpg.824/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22" y="3414094"/>
            <a:ext cx="2704959" cy="180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kerch.com.ru/image/Pictures/Articles/00100521/sl2_100521_00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351" y="4403506"/>
            <a:ext cx="2880000" cy="1800000"/>
          </a:xfrm>
          <a:prstGeom prst="snip2SameRect">
            <a:avLst>
              <a:gd name="adj1" fmla="val 32542"/>
              <a:gd name="adj2" fmla="val 0"/>
            </a:avLst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39522" y="2787408"/>
            <a:ext cx="268165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Большая </a:t>
            </a:r>
            <a:r>
              <a:rPr lang="ru-RU" sz="1400" b="1" dirty="0" err="1" smtClean="0">
                <a:solidFill>
                  <a:schemeClr val="bg1"/>
                </a:solidFill>
              </a:rPr>
              <a:t>Митридатская</a:t>
            </a:r>
            <a:r>
              <a:rPr lang="ru-RU" sz="1400" b="1" dirty="0" smtClean="0">
                <a:solidFill>
                  <a:schemeClr val="bg1"/>
                </a:solidFill>
              </a:rPr>
              <a:t> лестница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32995" y="3717032"/>
            <a:ext cx="2879999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В Комсомольском парке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7788" y="6262621"/>
            <a:ext cx="2879999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На городской набережной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63767" y="6108732"/>
            <a:ext cx="2879999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Крымский мост</a:t>
            </a:r>
          </a:p>
        </p:txBody>
      </p:sp>
    </p:spTree>
    <p:extLst>
      <p:ext uri="{BB962C8B-B14F-4D97-AF65-F5344CB8AC3E}">
        <p14:creationId xmlns:p14="http://schemas.microsoft.com/office/powerpoint/2010/main" val="233289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freepik.com/free-vector/skyscape_23-2147490306.jpg?size=626&amp;ex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0_10df01_57701730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21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5676" y="188640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Город  Ялта</a:t>
            </a:r>
            <a:endParaRPr lang="ru-RU" sz="40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83312" y="815779"/>
            <a:ext cx="2007096" cy="230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https://upload.wikimedia.org/wikipedia/commons/thumb/c/c3/Coat_of_arms_of_Yalta.svg/1200px-Coat_of_arms_of_Yalta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6244" y="1124744"/>
            <a:ext cx="1581233" cy="14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83312" y="2814103"/>
            <a:ext cx="2007096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Герб  Ялты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5616" y="3645970"/>
            <a:ext cx="3021391" cy="2278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https://vs-group.ru/upload/iblock/1f4/VVQ1rXfAD_etag_E7A46EDA8F9674E99916956C865FDE0D000E278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33" y="3833949"/>
            <a:ext cx="2785955" cy="185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ekskursii.sparta-crimea.com/wp-content/uploads/2019/06/lastochkino-gnezd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246" r="21792" b="11329"/>
          <a:stretch/>
        </p:blipFill>
        <p:spPr bwMode="auto">
          <a:xfrm>
            <a:off x="5114753" y="3706477"/>
            <a:ext cx="3009456" cy="215711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274982" y="5924095"/>
            <a:ext cx="2750046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Флаг Ялты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054" name="Picture 6" descr="https://a.d-cd.net/MYAAAgKfVuA-192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95191"/>
            <a:ext cx="3662978" cy="243530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180638" y="3275111"/>
            <a:ext cx="2877747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Набережная Ялты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46462" y="5946125"/>
            <a:ext cx="2877747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Замок «Ласточкино гнездо»</a:t>
            </a:r>
          </a:p>
        </p:txBody>
      </p:sp>
    </p:spTree>
    <p:extLst>
      <p:ext uri="{BB962C8B-B14F-4D97-AF65-F5344CB8AC3E}">
        <p14:creationId xmlns:p14="http://schemas.microsoft.com/office/powerpoint/2010/main" val="2218981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freepik.com/free-vector/skyscape_23-2147490306.jpg?size=626&amp;ex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0_10df01_57701730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21883"/>
          </a:xfrm>
          <a:prstGeom prst="rect">
            <a:avLst/>
          </a:prstGeom>
        </p:spPr>
      </p:pic>
      <p:pic>
        <p:nvPicPr>
          <p:cNvPr id="4" name="Picture 4" descr="https://f.otzyv.ru/f/15/02/157232/26071915112791476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95139"/>
            <a:ext cx="2877750" cy="216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Picture 6" descr="http://nikitasad.ru/wp-content/uploads/2018/04/0_93c58_2aeb98db_X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3" y="2204864"/>
            <a:ext cx="2698650" cy="180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906606" y="3748812"/>
            <a:ext cx="2157667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Поляна сказок</a:t>
            </a:r>
          </a:p>
        </p:txBody>
      </p:sp>
      <p:pic>
        <p:nvPicPr>
          <p:cNvPr id="7" name="Picture 4" descr="https://krym-yalta.ru/wp-content/uploads/2016/09/razvl-yalta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821" y="395139"/>
            <a:ext cx="2976000" cy="2232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Picture 6" descr="http://yalta.uz/www_data/articles/file/fotopolyanaskazok_2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1999" y="2076851"/>
            <a:ext cx="2160000" cy="162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8" descr="http://krymturizm.ru/wp-content/uploads/polyana-skazok-v-yalte-fot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61999" y="2076851"/>
            <a:ext cx="2160000" cy="162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3074" name="Picture 2" descr="https://img.tourister.ru/files/2/3/0/3/3/2/3/0/origina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88533"/>
            <a:ext cx="2705075" cy="180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s://pbs.twimg.com/media/CEL0bLnWgAAgr9t.jpg:larg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868" y="4199983"/>
            <a:ext cx="2710585" cy="180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243076" y="6131814"/>
            <a:ext cx="4268754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Большая и малая канатные дороги на г. </a:t>
            </a:r>
            <a:r>
              <a:rPr lang="en-US" sz="1400" b="1" dirty="0" smtClean="0">
                <a:solidFill>
                  <a:schemeClr val="bg1"/>
                </a:solidFill>
              </a:rPr>
              <a:t>A</a:t>
            </a:r>
            <a:r>
              <a:rPr lang="ru-RU" sz="1400" b="1" dirty="0" smtClean="0">
                <a:solidFill>
                  <a:schemeClr val="bg1"/>
                </a:solidFill>
              </a:rPr>
              <a:t>й -</a:t>
            </a:r>
            <a:r>
              <a:rPr lang="ru-RU" sz="1400" b="1" dirty="0">
                <a:solidFill>
                  <a:schemeClr val="bg1"/>
                </a:solidFill>
              </a:rPr>
              <a:t>П</a:t>
            </a:r>
            <a:r>
              <a:rPr lang="ru-RU" sz="1400" b="1" dirty="0" smtClean="0">
                <a:solidFill>
                  <a:schemeClr val="bg1"/>
                </a:solidFill>
              </a:rPr>
              <a:t>етри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94069" y="4046094"/>
            <a:ext cx="210838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Никитский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Ботанический сад</a:t>
            </a:r>
          </a:p>
        </p:txBody>
      </p:sp>
    </p:spTree>
    <p:extLst>
      <p:ext uri="{BB962C8B-B14F-4D97-AF65-F5344CB8AC3E}">
        <p14:creationId xmlns:p14="http://schemas.microsoft.com/office/powerpoint/2010/main" val="429026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freepik.com/free-vector/skyscape_23-2147490306.jpg?size=626&amp;ex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0_10df01_57701730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607" y="-99392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18864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Международный детский центр «Артек»</a:t>
            </a:r>
            <a:endParaRPr lang="ru-RU" sz="40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Picture 12" descr="https://slide-share.ru/image/150659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30865" y="2652951"/>
            <a:ext cx="2431519" cy="162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10" descr="https://3djobs.ru/wp-content/uploads/2018/01/20170610_ArtekSolnechnuy_cam03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22965" y="4460018"/>
            <a:ext cx="1846748" cy="184674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Picture 16" descr="https://upload2.schoolrm.ru/resize_cache/930999/c3bed4c46e3bebf9034448fed65e7b8e/iblock/e0b/e0b116a18f9038f6769f1d9b44582b56/5054488ad5f78591a1f58556405080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8595" y="4550617"/>
            <a:ext cx="2880000" cy="162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4098" name="Picture 2" descr="https://www.km.ru/sites/default/files/img/article/2021/5/18/1_1.jpg?162134658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713" y="896526"/>
            <a:ext cx="2564750" cy="144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rimechaniya.ru/assets/cache/images/storage/images/2016/dekabr/22-12-16/11-800x415-e2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5" y="896526"/>
            <a:ext cx="2775904" cy="144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pgsga.ru/upload/medialibrary/13a/FtaYavAzqTA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21" y="860722"/>
            <a:ext cx="1319647" cy="159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i.ytimg.com/vi/9zqOFmH3NIc/maxresdefaul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46" y="2633760"/>
            <a:ext cx="2879999" cy="162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www.regpovestka.ru/wp-content/uploads/2021/06/scale_1200-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65" y="4573392"/>
            <a:ext cx="2430000" cy="162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Морской пейзаж с пляжами Артека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2" y="2655473"/>
            <a:ext cx="2456860" cy="162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57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.freepik.com/free-vector/skyscape_23-2147490306.jpg?size=626&amp;ext=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0_10df01_57701730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058"/>
            <a:ext cx="9144000" cy="6821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120" y="332656"/>
            <a:ext cx="798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Симферополь – столица  Республики Крым</a:t>
            </a:r>
            <a:endParaRPr lang="ru-RU" sz="32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4360" y="944677"/>
            <a:ext cx="1733922" cy="20481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Picture 2" descr="https://autogear.ru/misc/i/gallery/15236/151893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724361" y="922924"/>
            <a:ext cx="1733922" cy="173392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24360" y="2656845"/>
            <a:ext cx="1751770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Герб Симферополя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22243" y="1052736"/>
            <a:ext cx="2141637" cy="19128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4" descr="https://megabook.ru/stream/mediapreview?Key=%D0%A1%D0%B8%D0%BC%D1%84%D0%B5%D1%80%D0%BE%D0%BF%D0%BE%D0%BB%D1%8C%20(%D1%84%D0%BB%D0%B0%D0%B3)&amp;Width=654&amp;Height=654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537106" y="1210859"/>
            <a:ext cx="1923326" cy="128203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628542" y="2656844"/>
            <a:ext cx="1729037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Флаг Симферополя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simferopol-38-foto.jpg"/>
          <p:cNvPicPr>
            <a:picLocks noChangeAspect="1"/>
          </p:cNvPicPr>
          <p:nvPr/>
        </p:nvPicPr>
        <p:blipFill>
          <a:blip r:embed="rId7" cstate="print">
            <a:lum bright="20000" contrast="40000"/>
          </a:blip>
          <a:srcRect r="3448"/>
          <a:stretch>
            <a:fillRect/>
          </a:stretch>
        </p:blipFill>
        <p:spPr>
          <a:xfrm>
            <a:off x="2918586" y="908800"/>
            <a:ext cx="3306828" cy="2281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0" descr="https://s008.radikal.ru/i304/1612/39/9ff68815fa3f.png"/>
          <p:cNvPicPr>
            <a:picLocks noChangeAspect="1" noChangeArrowheads="1"/>
          </p:cNvPicPr>
          <p:nvPr/>
        </p:nvPicPr>
        <p:blipFill>
          <a:blip r:embed="rId8" cstate="print">
            <a:lum contrast="40000"/>
          </a:blip>
          <a:srcRect/>
          <a:stretch>
            <a:fillRect/>
          </a:stretch>
        </p:blipFill>
        <p:spPr bwMode="auto">
          <a:xfrm>
            <a:off x="702692" y="3677515"/>
            <a:ext cx="3327348" cy="2541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4" descr="http://www.sentstory.ru/wa-data/public/site/img/%D1%81%D0%B8%D0%BC%D1%84%D0%B5%D1%80%D0%BE%D0%BF%D0%BE%D0%BB%D1%8C7.jpg"/>
          <p:cNvPicPr>
            <a:picLocks noChangeAspect="1" noChangeArrowheads="1"/>
          </p:cNvPicPr>
          <p:nvPr/>
        </p:nvPicPr>
        <p:blipFill>
          <a:blip r:embed="rId9" cstate="print">
            <a:lum bright="10000" contrast="40000"/>
          </a:blip>
          <a:srcRect/>
          <a:stretch>
            <a:fillRect/>
          </a:stretch>
        </p:blipFill>
        <p:spPr bwMode="auto">
          <a:xfrm>
            <a:off x="4332740" y="3677515"/>
            <a:ext cx="4127691" cy="2541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2918586" y="3275110"/>
            <a:ext cx="3306828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Государственный Совет Крыма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2692" y="6203751"/>
            <a:ext cx="3355948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Дом правительства и площадь  Ленина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09772" y="6203750"/>
            <a:ext cx="2773625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Сквер республики Крым</a:t>
            </a:r>
          </a:p>
        </p:txBody>
      </p:sp>
    </p:spTree>
    <p:extLst>
      <p:ext uri="{BB962C8B-B14F-4D97-AF65-F5344CB8AC3E}">
        <p14:creationId xmlns:p14="http://schemas.microsoft.com/office/powerpoint/2010/main" val="222046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freepik.com/free-vector/skyscape_23-2147490306.jpg?size=626&amp;ex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0_10df01_57701730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21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0120" y="332656"/>
            <a:ext cx="798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Симферополь – город – собиратель </a:t>
            </a:r>
            <a:r>
              <a:rPr lang="ru-RU" sz="1600" b="1" i="1" dirty="0" smtClean="0">
                <a:solidFill>
                  <a:srgbClr val="C00000"/>
                </a:solidFill>
                <a:latin typeface="Monotype Corsiva" pitchFamily="66" charset="0"/>
              </a:rPr>
              <a:t>(перевод с греческого языка)</a:t>
            </a:r>
            <a:r>
              <a:rPr lang="ru-RU" sz="16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Picture 8" descr="https://kianews24.ru/wp-content/uploads/2019/04/uFTYLWnOhBY.jpg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/>
          <a:stretch>
            <a:fillRect/>
          </a:stretch>
        </p:blipFill>
        <p:spPr bwMode="auto">
          <a:xfrm>
            <a:off x="683568" y="989369"/>
            <a:ext cx="3665176" cy="2439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ÐÐµÐ»ÐµÐ·Ð½Ð¾Ð´Ð¾ÑÐ¾Ð¶Ð½ÑÐ¹ Ð²Ð¾ÐºÐ·Ð°Ð» Ð¡Ð¸Ð¼ÑÐµÑÐ¾Ð¿Ð¾Ð»Ñ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>
            <a:off x="5076056" y="989369"/>
            <a:ext cx="3321923" cy="2468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https://static.mk.ru/upload/entities/2019/03/26/10/articles/facebookPicture/eb/47/f5/8d/1c5dc3b4988e84ee04b5abe27aac4d0b.jpg"/>
          <p:cNvPicPr>
            <a:picLocks noChangeAspect="1" noChangeArrowheads="1"/>
          </p:cNvPicPr>
          <p:nvPr/>
        </p:nvPicPr>
        <p:blipFill>
          <a:blip r:embed="rId6" cstate="print">
            <a:lum bright="10000" contrast="40000"/>
          </a:blip>
          <a:srcRect/>
          <a:stretch>
            <a:fillRect/>
          </a:stretch>
        </p:blipFill>
        <p:spPr bwMode="auto">
          <a:xfrm>
            <a:off x="2789802" y="3573016"/>
            <a:ext cx="356439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83568" y="3573016"/>
            <a:ext cx="201622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Аэропорт – воздушные ворота Крыма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6560" y="3573016"/>
            <a:ext cx="183141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Железнодорожный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вокзал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3888" y="6021288"/>
            <a:ext cx="216024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Автовокзал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Симферополя</a:t>
            </a:r>
          </a:p>
        </p:txBody>
      </p:sp>
    </p:spTree>
    <p:extLst>
      <p:ext uri="{BB962C8B-B14F-4D97-AF65-F5344CB8AC3E}">
        <p14:creationId xmlns:p14="http://schemas.microsoft.com/office/powerpoint/2010/main" val="153890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freepik.com/free-vector/skyscape_23-2147490306.jpg?size=626&amp;ex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0_10df01_57701730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56" y="0"/>
            <a:ext cx="9144000" cy="6821883"/>
          </a:xfrm>
          <a:prstGeom prst="rect">
            <a:avLst/>
          </a:prstGeom>
        </p:spPr>
      </p:pic>
      <p:pic>
        <p:nvPicPr>
          <p:cNvPr id="4" name="Picture 2" descr="https://avatars.mds.yandex.net/get-pdb/27625/3ac6ab61-70d6-4197-8700-261ad18fa022/s1200?webp=false"/>
          <p:cNvPicPr>
            <a:picLocks noChangeAspect="1" noChangeArrowheads="1"/>
          </p:cNvPicPr>
          <p:nvPr/>
        </p:nvPicPr>
        <p:blipFill>
          <a:blip r:embed="rId4" cstate="print">
            <a:lum bright="30000" contrast="40000"/>
          </a:blip>
          <a:srcRect b="8108"/>
          <a:stretch>
            <a:fillRect/>
          </a:stretch>
        </p:blipFill>
        <p:spPr bwMode="auto">
          <a:xfrm>
            <a:off x="683568" y="476672"/>
            <a:ext cx="3970325" cy="2736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https://mtdata.ru/u25/photo6EF5/20774883483-0/original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2053" y="470980"/>
            <a:ext cx="3095762" cy="273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52506" y="3321858"/>
            <a:ext cx="161523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Цирк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Симферополя</a:t>
            </a:r>
          </a:p>
        </p:txBody>
      </p:sp>
      <p:pic>
        <p:nvPicPr>
          <p:cNvPr id="7" name="Picture 12" descr="http://karta-krym.com/images/photos/medium/article7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3410941"/>
            <a:ext cx="3960440" cy="2460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563888" y="5957172"/>
            <a:ext cx="201622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Музыкальный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театр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6216" y="3321858"/>
            <a:ext cx="1981599" cy="73866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Русский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драматический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театр  им. М. Горького</a:t>
            </a:r>
          </a:p>
        </p:txBody>
      </p:sp>
    </p:spTree>
    <p:extLst>
      <p:ext uri="{BB962C8B-B14F-4D97-AF65-F5344CB8AC3E}">
        <p14:creationId xmlns:p14="http://schemas.microsoft.com/office/powerpoint/2010/main" val="135639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freepik.com/free-vector/skyscape_23-2147490306.jpg?size=626&amp;ex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0_10df01_57701730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80" y="64026"/>
            <a:ext cx="9144000" cy="6821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5816" y="404664"/>
            <a:ext cx="3600400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Детский парк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Picture 4" descr="http://simferopol.tourslife.ru/uploads/images/main/2678_big_145821420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872032" y="1269536"/>
            <a:ext cx="2376929" cy="15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4" descr="http://bidla.net/uploads/posts/2015-04/1430111007_img_20150426_150724.jpg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 l="5114" r="7944"/>
          <a:stretch>
            <a:fillRect/>
          </a:stretch>
        </p:blipFill>
        <p:spPr bwMode="auto">
          <a:xfrm>
            <a:off x="1475656" y="3068960"/>
            <a:ext cx="2448272" cy="15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 descr="http://simadm.ru/media/photo/2017/06/23/IMG_9030.jpg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/>
          <a:stretch>
            <a:fillRect/>
          </a:stretch>
        </p:blipFill>
        <p:spPr bwMode="auto">
          <a:xfrm>
            <a:off x="693664" y="4830266"/>
            <a:ext cx="2376000" cy="15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0" descr="http://simf100.ru/uploads/posts/2015-05/1431700877_img_9496.jpg"/>
          <p:cNvPicPr>
            <a:picLocks noChangeAspect="1" noChangeArrowheads="1"/>
          </p:cNvPicPr>
          <p:nvPr/>
        </p:nvPicPr>
        <p:blipFill>
          <a:blip r:embed="rId7" cstate="print">
            <a:lum contrast="40000"/>
          </a:blip>
          <a:srcRect/>
          <a:stretch>
            <a:fillRect/>
          </a:stretch>
        </p:blipFill>
        <p:spPr bwMode="auto">
          <a:xfrm>
            <a:off x="4854566" y="1274130"/>
            <a:ext cx="2376000" cy="158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8" descr="http://simferopol.tourslife.ru/uploads/images/main/2678_big_1458214206.JPG"/>
          <p:cNvPicPr>
            <a:picLocks noChangeAspect="1" noChangeArrowheads="1"/>
          </p:cNvPicPr>
          <p:nvPr/>
        </p:nvPicPr>
        <p:blipFill>
          <a:blip r:embed="rId8" cstate="print">
            <a:lum bright="10000" contrast="40000"/>
          </a:blip>
          <a:srcRect/>
          <a:stretch>
            <a:fillRect/>
          </a:stretch>
        </p:blipFill>
        <p:spPr bwMode="auto">
          <a:xfrm>
            <a:off x="5220072" y="3055150"/>
            <a:ext cx="2376928" cy="15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2" descr="https://www.tourprom.ru/site_media/images/upload/2015/9/26/poiphoto/zoo1_1.jpg"/>
          <p:cNvPicPr>
            <a:picLocks noChangeAspect="1" noChangeArrowheads="1"/>
          </p:cNvPicPr>
          <p:nvPr/>
        </p:nvPicPr>
        <p:blipFill>
          <a:blip r:embed="rId9" cstate="print">
            <a:lum contrast="40000"/>
          </a:blip>
          <a:srcRect/>
          <a:stretch>
            <a:fillRect/>
          </a:stretch>
        </p:blipFill>
        <p:spPr bwMode="auto">
          <a:xfrm>
            <a:off x="6043159" y="4830266"/>
            <a:ext cx="2374813" cy="15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538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freepik.com/free-vector/skyscape_23-2147490306.jpg?size=626&amp;ex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0_10df01_57701730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46" y="17044"/>
            <a:ext cx="9144000" cy="6821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5676" y="188640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Севастополь – город - герой</a:t>
            </a:r>
            <a:endParaRPr lang="ru-RU" sz="40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6" name="Рисунок 15" descr="45ad97df90dc3585e7e9c121e7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0018" y="1551912"/>
            <a:ext cx="5618306" cy="4783904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727594" y="870350"/>
            <a:ext cx="2197350" cy="2533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10145" y="3034658"/>
            <a:ext cx="2232248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Герб  Севастополя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9" name="Picture 4" descr="http://dreempics.com/img/picture/Apr/28/6c30cdfd4d80080fc7cb6a9a6c076305/1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 l="27488" r="29961" b="57085"/>
          <a:stretch>
            <a:fillRect/>
          </a:stretch>
        </p:blipFill>
        <p:spPr bwMode="auto">
          <a:xfrm>
            <a:off x="774523" y="788974"/>
            <a:ext cx="2150421" cy="2275452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4788024" y="907333"/>
            <a:ext cx="3481845" cy="2496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Picture 4" descr="http://dreempics.com/img/picture/Apr/28/6c30cdfd4d80080fc7cb6a9a6c076305/10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4255" t="42915" r="4969" b="1166"/>
          <a:stretch>
            <a:fillRect/>
          </a:stretch>
        </p:blipFill>
        <p:spPr bwMode="auto">
          <a:xfrm>
            <a:off x="4984155" y="999595"/>
            <a:ext cx="3089582" cy="2075813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5508104" y="3034638"/>
            <a:ext cx="2232248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Флаг Севастополя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5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freepik.com/free-vector/skyscape_23-2147490306.jpg?size=626&amp;ex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0_10df01_57701730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21883"/>
          </a:xfrm>
          <a:prstGeom prst="rect">
            <a:avLst/>
          </a:prstGeom>
        </p:spPr>
      </p:pic>
      <p:pic>
        <p:nvPicPr>
          <p:cNvPr id="4" name="Picture 16" descr="ÐÐ°Ð¼ÑÑÐ½Ð¸Ðº ÐºÐ¾ÑÐ°Ð±Ð»ÑÐ¼ (Ð¡ÐµÐ²Ð°ÑÑÐ¾Ð¿Ð¾Ð»Ñ)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20072" y="895475"/>
            <a:ext cx="3270230" cy="244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Picture 3" descr="C:\Users\Владик\Desktop\а\19333-1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910313"/>
            <a:ext cx="3645233" cy="244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Ð§ÑÐ¾ Ð¿Ð¾ÑÐ¼Ð¾ÑÑÐµÑÑ Ð² Ð¡ÐµÐ²Ð°ÑÑÐ¾Ð¿Ð¾Ð»Ðµ? Ð­ÑÐ¸Ð¼ Ð²Ð¾Ð¿ÑÐ¾ÑÐ¾Ð¼ Ð·Ð°Ð´Ð°ÑÑÑÑ Ð²ÑÐµ ÑÑÑÐ¸ÑÑÑ, Ð¿ÑÐ¸ÐµÐ·Ð¶Ð°ÑÑÐ¸Ðµ Ð² ÑÑÐ¾Ñ Ð³Ð¾ÑÐ¾Ð´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79844" y="3573016"/>
            <a:ext cx="3120000" cy="234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11560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Исторические места Севастополя</a:t>
            </a:r>
            <a:endParaRPr lang="ru-RU" sz="32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3462278"/>
            <a:ext cx="2364795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Национальный заповедник «Херсонес Таврический»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44208" y="3455422"/>
            <a:ext cx="204609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Памятник затонувшим кораблям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36770" y="6021288"/>
            <a:ext cx="236761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Знаменитая Севастопольская панорама</a:t>
            </a:r>
          </a:p>
        </p:txBody>
      </p:sp>
    </p:spTree>
    <p:extLst>
      <p:ext uri="{BB962C8B-B14F-4D97-AF65-F5344CB8AC3E}">
        <p14:creationId xmlns:p14="http://schemas.microsoft.com/office/powerpoint/2010/main" val="102617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freepik.com/free-vector/skyscape_23-2147490306.jpg?size=626&amp;ex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0_10df01_57701730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21883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44" y="3429000"/>
            <a:ext cx="3810000" cy="25527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Picture 22" descr="ÐÐ°Ð»Ð°ÑÐ¾Ð² ÐºÑÑÐ³Ð°Ð½ â ÑÐ°Ð¼Ð°Ñ Ð²ÑÑÐ¾ÐºÐ°Ñ ÑÐ¾ÑÐºÐ° Ð³Ð¾ÑÐ¾Ð´Ð° Ð¡ÐµÐ²Ð°ÑÑÐ¾Ð¿Ð¾Ð»Ñ. ÐÐ³Ð¾ Ð²ÑÑÐ¾ÑÐ° ÑÐ¾ÑÑÐ°Ð²Ð»ÑÐµÑ 97 Ð¼ÐµÑÑÐ¾Ð² Ð½Ð°Ð´ ÑÑÐ¾Ð²Ð½ÐµÐ¼ Ð¼Ð¾ÑÑ. ÐÐ·Ð¾Ð±ÑÐ°Ð²ÑÐ¸ÑÑ Ð½Ð° ÑÐ°Ð¼ÑÐ¹ Ð²ÐµÑÑ ÐÐ°Ð»Ð°ÑÐ¾Ð²Ð° ÐºÑÑÐ³Ð°Ð½Ð°, Ð¼Ð¾Ð¶Ð½Ð¾ ÑÐ°ÑÑÐ¼Ð¾ÑÑÐµÑÑ Ð¿ÑÐµÐºÑÐ°ÑÐ½ÑÐµ Ð²Ð¸Ð´Ñ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29542" y="404664"/>
            <a:ext cx="3483084" cy="252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2" descr="C:\Users\Lenovo\Desktop\f84f24cd23302611e9c1b3bf3e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4038463" cy="252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29542" y="3041609"/>
            <a:ext cx="1615238" cy="73866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Малахов курган - Оборонительная башня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23249" y="3041609"/>
            <a:ext cx="2043198" cy="11695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Памятник, посвященный подвигу Севастополя в годы Великой Отечественной войны.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88100" y="6020924"/>
            <a:ext cx="2319787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Музей «Диорама»</a:t>
            </a:r>
          </a:p>
        </p:txBody>
      </p:sp>
    </p:spTree>
    <p:extLst>
      <p:ext uri="{BB962C8B-B14F-4D97-AF65-F5344CB8AC3E}">
        <p14:creationId xmlns:p14="http://schemas.microsoft.com/office/powerpoint/2010/main" val="264559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freepik.com/free-vector/skyscape_23-2147490306.jpg?size=626&amp;ex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0_10df01_57701730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21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Парк «Победа» в  Севастополе</a:t>
            </a:r>
            <a:endParaRPr lang="ru-RU" sz="32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20" descr="ÐÐ°ÑÐº ÐÐ¾Ð±ÐµÐ´Ñ Ð² Ð¡ÐµÐ²Ð°ÑÑÐ¾Ð¿Ð¾Ð»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70138" y="2403707"/>
            <a:ext cx="2496278" cy="187220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Picture 12" descr="https://forpostsevastopol.ru/wp-content/uploads/2019/05/oblozhka_par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9705"/>
          <a:stretch/>
        </p:blipFill>
        <p:spPr bwMode="auto">
          <a:xfrm>
            <a:off x="611560" y="4509120"/>
            <a:ext cx="3009556" cy="180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14" descr="http://ponago.ru/uploads/artimg/59af13e5c75ff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21194" y="885880"/>
            <a:ext cx="2697698" cy="180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030" name="Picture 6" descr="https://irecommend.ru/sites/default/files/imagecache/copyright1/user-images/1876664/yumkLCF1ixfb5tyII3AR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08" y="908720"/>
            <a:ext cx="2399999" cy="180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get-zen_doc/1779163/pub_5db1db89c49f2900b0a13690_5db1f5fd34808200afbfc83e/scale_120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09120"/>
            <a:ext cx="2938780" cy="180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42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258</Words>
  <Application>Microsoft Office PowerPoint</Application>
  <PresentationFormat>Экран (4:3)</PresentationFormat>
  <Paragraphs>75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Ивановна</dc:creator>
  <cp:lastModifiedBy>Галина Ивановна</cp:lastModifiedBy>
  <cp:revision>59</cp:revision>
  <cp:lastPrinted>2022-01-11T07:28:11Z</cp:lastPrinted>
  <dcterms:created xsi:type="dcterms:W3CDTF">2021-11-13T16:20:27Z</dcterms:created>
  <dcterms:modified xsi:type="dcterms:W3CDTF">2022-01-20T19:23:23Z</dcterms:modified>
</cp:coreProperties>
</file>