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23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571A9C-1E10-4A71-8244-89AC219455E4}" type="datetimeFigureOut">
              <a:rPr lang="ru-RU" smtClean="0"/>
              <a:t>02.11.2018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1FC8DD-90F3-40B2-A0BA-3AC68239766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1FC8DD-90F3-40B2-A0BA-3AC682397660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D1BD2-F858-401E-AA35-4027C7A00AF9}" type="datetimeFigureOut">
              <a:rPr lang="ru-RU" smtClean="0"/>
              <a:t>02.11.2018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60F75-755D-49A8-850D-FD2EA8F9D5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D1BD2-F858-401E-AA35-4027C7A00AF9}" type="datetimeFigureOut">
              <a:rPr lang="ru-RU" smtClean="0"/>
              <a:t>02.11.2018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60F75-755D-49A8-850D-FD2EA8F9D5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D1BD2-F858-401E-AA35-4027C7A00AF9}" type="datetimeFigureOut">
              <a:rPr lang="ru-RU" smtClean="0"/>
              <a:t>02.11.2018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60F75-755D-49A8-850D-FD2EA8F9D5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D1BD2-F858-401E-AA35-4027C7A00AF9}" type="datetimeFigureOut">
              <a:rPr lang="ru-RU" smtClean="0"/>
              <a:t>02.11.2018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60F75-755D-49A8-850D-FD2EA8F9D5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D1BD2-F858-401E-AA35-4027C7A00AF9}" type="datetimeFigureOut">
              <a:rPr lang="ru-RU" smtClean="0"/>
              <a:t>02.11.2018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60F75-755D-49A8-850D-FD2EA8F9D5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D1BD2-F858-401E-AA35-4027C7A00AF9}" type="datetimeFigureOut">
              <a:rPr lang="ru-RU" smtClean="0"/>
              <a:t>02.11.2018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60F75-755D-49A8-850D-FD2EA8F9D5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D1BD2-F858-401E-AA35-4027C7A00AF9}" type="datetimeFigureOut">
              <a:rPr lang="ru-RU" smtClean="0"/>
              <a:t>02.11.2018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60F75-755D-49A8-850D-FD2EA8F9D5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D1BD2-F858-401E-AA35-4027C7A00AF9}" type="datetimeFigureOut">
              <a:rPr lang="ru-RU" smtClean="0"/>
              <a:t>02.11.2018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60F75-755D-49A8-850D-FD2EA8F9D5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D1BD2-F858-401E-AA35-4027C7A00AF9}" type="datetimeFigureOut">
              <a:rPr lang="ru-RU" smtClean="0"/>
              <a:t>02.11.2018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60F75-755D-49A8-850D-FD2EA8F9D5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D1BD2-F858-401E-AA35-4027C7A00AF9}" type="datetimeFigureOut">
              <a:rPr lang="ru-RU" smtClean="0"/>
              <a:t>02.11.2018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60F75-755D-49A8-850D-FD2EA8F9D5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D1BD2-F858-401E-AA35-4027C7A00AF9}" type="datetimeFigureOut">
              <a:rPr lang="ru-RU" smtClean="0"/>
              <a:t>02.11.2018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60F75-755D-49A8-850D-FD2EA8F9D5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D1BD2-F858-401E-AA35-4027C7A00AF9}" type="datetimeFigureOut">
              <a:rPr lang="ru-RU" smtClean="0"/>
              <a:t>02.11.2018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60F75-755D-49A8-850D-FD2EA8F9D5E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a01/000e13c0-792fbb3b/img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105400"/>
            <a:ext cx="7992888" cy="1752600"/>
          </a:xfrm>
        </p:spPr>
        <p:txBody>
          <a:bodyPr>
            <a:normAutofit/>
          </a:bodyPr>
          <a:lstStyle/>
          <a:p>
            <a:pPr algn="l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6" charset="0"/>
              </a:rPr>
              <a:t>Носова Е.В.</a:t>
            </a:r>
          </a:p>
          <a:p>
            <a:pPr algn="l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ru-RU" b="1" dirty="0">
                <a:solidFill>
                  <a:schemeClr val="tx1"/>
                </a:solidFill>
                <a:latin typeface="Times New Roman" pitchFamily="16" charset="0"/>
              </a:rPr>
              <a:t>МБДОУ «Детский сад комбинированного вида № 55 «Хрусталик» г. Керчь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0"/>
            <a:ext cx="81871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Профессии в детском саду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wiki.edu54.ru/images/6/69/%D0%92%D0%BE%D1%81%D0%BF%D0%B8%D1%82%D0%B0%D1%82%D0%B5%D0%BB%D1%8C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552" y="0"/>
            <a:ext cx="666023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0112" y="1124744"/>
            <a:ext cx="3749040" cy="11430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868144" y="2276872"/>
            <a:ext cx="3059832" cy="3085803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Воспитательница с нами</a:t>
            </a:r>
          </a:p>
          <a:p>
            <a:pPr algn="just"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Занимается часами.</a:t>
            </a:r>
          </a:p>
          <a:p>
            <a:pPr algn="just"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С ней на улице гуляем,</a:t>
            </a:r>
          </a:p>
          <a:p>
            <a:pPr algn="just"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Вместе песни распеваем.</a:t>
            </a:r>
          </a:p>
          <a:p>
            <a:pPr algn="just"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Нам помочь всегда готова</a:t>
            </a:r>
          </a:p>
          <a:p>
            <a:pPr algn="just"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И поможет добрым словом.</a:t>
            </a:r>
          </a:p>
          <a:p>
            <a:pPr algn="just"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Она учит нас дружить</a:t>
            </a:r>
          </a:p>
          <a:p>
            <a:pPr algn="just"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И со всеми в мире жить.</a:t>
            </a:r>
          </a:p>
          <a:p>
            <a:pPr algn="just"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И, когда мы рядом с ней,</a:t>
            </a:r>
          </a:p>
          <a:p>
            <a:pPr algn="just"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Веселей нам и светлей.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s://static3.depositphotos.com/1006585/208/v/950/depositphotos_2086938-stock-illustration-cleaning-gir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5712767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12" y="908720"/>
            <a:ext cx="4000488" cy="72494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Помощник воспитателя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3032" y="1988840"/>
            <a:ext cx="4140968" cy="23762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Кто воспитателю поможет,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группе чисто приберет,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Детей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накормит,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спать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уложит,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Везде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порядок наведет?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http://kladraz.ru/upload/blogs/6538_191eb7a66ee6b3d501a6f3ca511205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4743"/>
            <a:ext cx="9144000" cy="573325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7498080" cy="940966"/>
          </a:xfrm>
        </p:spPr>
        <p:txBody>
          <a:bodyPr>
            <a:norm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Музыкальный работник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55568" y="1340768"/>
            <a:ext cx="3888432" cy="1143000"/>
          </a:xfrm>
        </p:spPr>
        <p:txBody>
          <a:bodyPr>
            <a:norm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Повар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80112" y="2636912"/>
            <a:ext cx="3312368" cy="1872208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Ходит повар в колпаке,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поварёшкою в руке.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Он готовит нам обед: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Кашу, щи и винегрет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56322" name="Picture 2" descr="http://ds329nsk.edusite.ru/images/lunchlady_clipart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4"/>
            <a:ext cx="4608512" cy="6048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3096" y="1052736"/>
            <a:ext cx="5050904" cy="106613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Медсестра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80720" y="2204864"/>
            <a:ext cx="3863280" cy="22608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После болезни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встретит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ласково приветит.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Измерит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всем и рост, и вес,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знает, кто как спит и ест. </a:t>
            </a:r>
          </a:p>
        </p:txBody>
      </p:sp>
      <p:pic>
        <p:nvPicPr>
          <p:cNvPr id="69634" name="Picture 2" descr="https://materinstvo.ru/content/article_images/articles_10289/risunki-rabotniki-detskogo-sada-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30578"/>
            <a:ext cx="4139952" cy="67274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http://itd1.mycdn.me/image?id=837169842269&amp;t=20&amp;plc=WEB&amp;tkn=*saNwmBclE2QMlx8s1t9QPZoXVio"/>
          <p:cNvPicPr>
            <a:picLocks noChangeAspect="1" noChangeArrowheads="1"/>
          </p:cNvPicPr>
          <p:nvPr/>
        </p:nvPicPr>
        <p:blipFill>
          <a:blip r:embed="rId2" cstate="print"/>
          <a:srcRect r="17974" b="19640"/>
          <a:stretch>
            <a:fillRect/>
          </a:stretch>
        </p:blipFill>
        <p:spPr bwMode="auto">
          <a:xfrm>
            <a:off x="0" y="260648"/>
            <a:ext cx="5868145" cy="641628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5224" y="908720"/>
            <a:ext cx="3898776" cy="11430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Дворник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436096" y="2132856"/>
            <a:ext cx="3538736" cy="2116832"/>
          </a:xfrm>
        </p:spPr>
        <p:txBody>
          <a:bodyPr/>
          <a:lstStyle/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Встанет дворник на заре,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Снег расчистит на дворе.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Дворник мусор уберёт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песком посыплет лёд.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</TotalTime>
  <Words>163</Words>
  <Application>Microsoft Office PowerPoint</Application>
  <PresentationFormat>Экран (4:3)</PresentationFormat>
  <Paragraphs>36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Воспитатель</vt:lpstr>
      <vt:lpstr>Помощник воспитателя</vt:lpstr>
      <vt:lpstr>Музыкальный работник</vt:lpstr>
      <vt:lpstr>Повар</vt:lpstr>
      <vt:lpstr>Медсестра</vt:lpstr>
      <vt:lpstr>Дворник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25</cp:revision>
  <dcterms:created xsi:type="dcterms:W3CDTF">2018-11-02T13:03:17Z</dcterms:created>
  <dcterms:modified xsi:type="dcterms:W3CDTF">2018-11-02T13:45:35Z</dcterms:modified>
</cp:coreProperties>
</file>