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71A9C-1E10-4A71-8244-89AC219455E4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C8DD-90F3-40B2-A0BA-3AC6823976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FC8DD-90F3-40B2-A0BA-3AC68239766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1BD2-F858-401E-AA35-4027C7A00AF9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0F75-755D-49A8-850D-FD2EA8F9D5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a01/000e13c0-792fbb3b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7992888" cy="1752600"/>
          </a:xfrm>
        </p:spPr>
        <p:txBody>
          <a:bodyPr>
            <a:normAutofit/>
          </a:bodyPr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6" charset="0"/>
              </a:rPr>
              <a:t>Носова Е.В.</a:t>
            </a:r>
          </a:p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6" charset="0"/>
              </a:rPr>
              <a:t>МБДОУ «Детский сад комбинированного вида № 55 «Хрусталик» г. Керчь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8187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Профессии в детском саду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iki.edu54.ru/images/6/69/%D0%92%D0%BE%D1%81%D0%BF%D0%B8%D1%82%D0%B0%D1%82%D0%B5%D0%BB%D1%8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66602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24744"/>
            <a:ext cx="374904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2276872"/>
            <a:ext cx="3059832" cy="308580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Воспитательница с нами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Занимается часами.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Нам помочь всегда готова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поможет добрым словом.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Она учит нас дружить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со всеми в мире жить.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И, когда мы рядом с ней,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Веселей нам и светлей.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static3.depositphotos.com/1006585/208/v/950/depositphotos_2086938-stock-illustration-cleaning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7127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2" y="908720"/>
            <a:ext cx="4000488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Помощник воспитателя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3032" y="1988840"/>
            <a:ext cx="4140968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воспитателю поможет,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группе чисто приберет,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накормит,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уложит,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Везде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порядок наведет?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kladraz.ru/upload/blogs/6538_191eb7a66ee6b3d501a6f3ca5112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3"/>
            <a:ext cx="9144000" cy="57332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94096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Музыкальный работник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5568" y="1340768"/>
            <a:ext cx="388843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2636912"/>
            <a:ext cx="3312368" cy="187220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Ходит повар в колпаке,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поварёшкою в руке.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готовит нам обед: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Кашу, щи и винегрет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6322" name="Picture 2" descr="http://ds329nsk.edusite.ru/images/lunchlady_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608512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96" y="1052736"/>
            <a:ext cx="5050904" cy="106613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Медсестра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0720" y="2204864"/>
            <a:ext cx="3863280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болезни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встретит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ласково приветит.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всем и рост, и вес,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знает, кто как спит и ест. </a:t>
            </a:r>
          </a:p>
        </p:txBody>
      </p:sp>
      <p:pic>
        <p:nvPicPr>
          <p:cNvPr id="69634" name="Picture 2" descr="https://materinstvo.ru/content/article_images/articles_10289/risunki-rabotniki-detskogo-sada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0578"/>
            <a:ext cx="4139952" cy="6727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td1.mycdn.me/image?id=837169842269&amp;t=20&amp;plc=WEB&amp;tkn=*saNwmBclE2QMlx8s1t9QPZoXVio"/>
          <p:cNvPicPr>
            <a:picLocks noChangeAspect="1" noChangeArrowheads="1"/>
          </p:cNvPicPr>
          <p:nvPr/>
        </p:nvPicPr>
        <p:blipFill>
          <a:blip r:embed="rId2" cstate="print"/>
          <a:srcRect r="17974" b="19640"/>
          <a:stretch>
            <a:fillRect/>
          </a:stretch>
        </p:blipFill>
        <p:spPr bwMode="auto">
          <a:xfrm>
            <a:off x="0" y="260648"/>
            <a:ext cx="5868145" cy="64162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5224" y="908720"/>
            <a:ext cx="389877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132856"/>
            <a:ext cx="3538736" cy="2116832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Встанет дворник на заре,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Снег расчистит на дворе.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Дворник мусор уберёт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песком посыплет лёд.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163</Words>
  <Application>Microsoft Office PowerPoint</Application>
  <PresentationFormat>Экран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Воспитатель</vt:lpstr>
      <vt:lpstr>Помощник воспитателя</vt:lpstr>
      <vt:lpstr>Музыкальный работник</vt:lpstr>
      <vt:lpstr>Повар</vt:lpstr>
      <vt:lpstr>Медсестра</vt:lpstr>
      <vt:lpstr>Дворник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2018-11-02T13:03:17Z</dcterms:created>
  <dcterms:modified xsi:type="dcterms:W3CDTF">2018-11-02T13:45:35Z</dcterms:modified>
</cp:coreProperties>
</file>