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2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1" r:id="rId12"/>
    <p:sldId id="25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20" autoAdjust="0"/>
    <p:restoredTop sz="94660"/>
  </p:normalViewPr>
  <p:slideViewPr>
    <p:cSldViewPr>
      <p:cViewPr varScale="1">
        <p:scale>
          <a:sx n="82" d="100"/>
          <a:sy n="82" d="100"/>
        </p:scale>
        <p:origin x="-15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E64-C709-4E57-8F88-4EF2BB4A7636}" type="datetimeFigureOut">
              <a:rPr lang="ru-RU" smtClean="0"/>
              <a:pPr/>
              <a:t>24.04.2018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4F1D-1CD0-469C-8B24-AE3967CD6D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E64-C709-4E57-8F88-4EF2BB4A7636}" type="datetimeFigureOut">
              <a:rPr lang="ru-RU" smtClean="0"/>
              <a:pPr/>
              <a:t>24.04.2018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4F1D-1CD0-469C-8B24-AE3967CD6D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E64-C709-4E57-8F88-4EF2BB4A7636}" type="datetimeFigureOut">
              <a:rPr lang="ru-RU" smtClean="0"/>
              <a:pPr/>
              <a:t>24.04.2018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4F1D-1CD0-469C-8B24-AE3967CD6D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E64-C709-4E57-8F88-4EF2BB4A7636}" type="datetimeFigureOut">
              <a:rPr lang="ru-RU" smtClean="0"/>
              <a:pPr/>
              <a:t>24.04.2018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4F1D-1CD0-469C-8B24-AE3967CD6D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E64-C709-4E57-8F88-4EF2BB4A7636}" type="datetimeFigureOut">
              <a:rPr lang="ru-RU" smtClean="0"/>
              <a:pPr/>
              <a:t>24.04.2018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4F1D-1CD0-469C-8B24-AE3967CD6D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E64-C709-4E57-8F88-4EF2BB4A7636}" type="datetimeFigureOut">
              <a:rPr lang="ru-RU" smtClean="0"/>
              <a:pPr/>
              <a:t>24.04.2018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4F1D-1CD0-469C-8B24-AE3967CD6D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E64-C709-4E57-8F88-4EF2BB4A7636}" type="datetimeFigureOut">
              <a:rPr lang="ru-RU" smtClean="0"/>
              <a:pPr/>
              <a:t>24.04.2018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4F1D-1CD0-469C-8B24-AE3967CD6D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E64-C709-4E57-8F88-4EF2BB4A7636}" type="datetimeFigureOut">
              <a:rPr lang="ru-RU" smtClean="0"/>
              <a:pPr/>
              <a:t>24.04.2018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4F1D-1CD0-469C-8B24-AE3967CD6D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E64-C709-4E57-8F88-4EF2BB4A7636}" type="datetimeFigureOut">
              <a:rPr lang="ru-RU" smtClean="0"/>
              <a:pPr/>
              <a:t>24.04.2018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4F1D-1CD0-469C-8B24-AE3967CD6D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E64-C709-4E57-8F88-4EF2BB4A7636}" type="datetimeFigureOut">
              <a:rPr lang="ru-RU" smtClean="0"/>
              <a:pPr/>
              <a:t>24.04.2018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4F1D-1CD0-469C-8B24-AE3967CD6D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FE64-C709-4E57-8F88-4EF2BB4A7636}" type="datetimeFigureOut">
              <a:rPr lang="ru-RU" smtClean="0"/>
              <a:pPr/>
              <a:t>24.04.2018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B4F1D-1CD0-469C-8B24-AE3967CD6D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7FE64-C709-4E57-8F88-4EF2BB4A7636}" type="datetimeFigureOut">
              <a:rPr lang="ru-RU" smtClean="0"/>
              <a:pPr/>
              <a:t>24.04.2018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B4F1D-1CD0-469C-8B24-AE3967CD6D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lv-oboi.ru/img/gallery/3/thumbs/thumb_l_18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1484784"/>
            <a:ext cx="4464496" cy="872807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sz="3200" b="1" dirty="0" smtClean="0">
                <a:ln w="1841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Проект «Космос»</a:t>
            </a:r>
            <a:endParaRPr lang="ru-RU" sz="3200" b="1" dirty="0">
              <a:ln w="18415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636912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Фотоотчет </a:t>
            </a:r>
          </a:p>
          <a:p>
            <a:pPr algn="ctr"/>
            <a:r>
              <a:rPr lang="ru-RU" sz="2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изобразительной деятельности</a:t>
            </a:r>
          </a:p>
          <a:p>
            <a:pPr algn="ctr"/>
            <a:r>
              <a:rPr lang="ru-RU" sz="2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конверт – доске на тему:</a:t>
            </a:r>
          </a:p>
          <a:p>
            <a:pPr algn="ctr"/>
            <a:r>
              <a:rPr lang="ru-RU" sz="2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«Планеты Солнечной системы»</a:t>
            </a:r>
          </a:p>
          <a:p>
            <a:pPr algn="ctr"/>
            <a:r>
              <a:rPr lang="ru-RU" sz="2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подготовительной группе</a:t>
            </a:r>
          </a:p>
          <a:p>
            <a:pPr algn="ctr"/>
            <a:r>
              <a:rPr lang="ru-RU" sz="240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240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Почемучки»</a:t>
            </a:r>
            <a:endParaRPr lang="ru-RU" sz="24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7168" y="6237312"/>
            <a:ext cx="291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Воспитатель: Соларева Г. И.</a:t>
            </a:r>
            <a:endParaRPr lang="ru-RU" dirty="0">
              <a:ln w="18415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6237312"/>
            <a:ext cx="291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Г. Керчь 2018 год</a:t>
            </a:r>
            <a:endParaRPr lang="ru-RU" dirty="0">
              <a:ln w="18415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c20/00042acf-c04a5a3a/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http://www.clipartoday.com/_thumbs/054/batch_02/sunandmoonborder2_tnb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44608" y="476672"/>
            <a:ext cx="1227267" cy="864096"/>
          </a:xfrm>
          <a:prstGeom prst="rect">
            <a:avLst/>
          </a:prstGeom>
          <a:noFill/>
        </p:spPr>
      </p:pic>
      <p:pic>
        <p:nvPicPr>
          <p:cNvPr id="7" name="Picture 6" descr="http://i.pinimg.com/736x/bb/21/00/bb210059b8e4dd67f9a2779910ac015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5400000">
            <a:off x="1403647" y="-891479"/>
            <a:ext cx="6336705" cy="8640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IMG_20180405_185102.jpg"/>
          <p:cNvPicPr>
            <a:picLocks noChangeAspect="1"/>
          </p:cNvPicPr>
          <p:nvPr/>
        </p:nvPicPr>
        <p:blipFill>
          <a:blip r:embed="rId5" cstate="print">
            <a:lum bright="-20000" contrast="40000"/>
          </a:blip>
          <a:srcRect t="2038" r="1410" b="4213"/>
          <a:stretch>
            <a:fillRect/>
          </a:stretch>
        </p:blipFill>
        <p:spPr>
          <a:xfrm>
            <a:off x="1115616" y="1052736"/>
            <a:ext cx="6712398" cy="46085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5656" y="5805264"/>
            <a:ext cx="583264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Представляем нашу совместную творческую работу </a:t>
            </a:r>
          </a:p>
          <a:p>
            <a:pPr algn="ctr"/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«Планеты Солнечной системы»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c20/00042acf-c04a5a3a/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IMG_20180405_164059.jpg"/>
          <p:cNvPicPr>
            <a:picLocks noChangeAspect="1"/>
          </p:cNvPicPr>
          <p:nvPr/>
        </p:nvPicPr>
        <p:blipFill>
          <a:blip r:embed="rId3" cstate="print">
            <a:lum bright="10000" contrast="30000"/>
          </a:blip>
          <a:stretch>
            <a:fillRect/>
          </a:stretch>
        </p:blipFill>
        <p:spPr>
          <a:xfrm>
            <a:off x="659565" y="692696"/>
            <a:ext cx="6336705" cy="4752528"/>
          </a:xfrm>
          <a:prstGeom prst="rect">
            <a:avLst/>
          </a:prstGeom>
        </p:spPr>
      </p:pic>
      <p:pic>
        <p:nvPicPr>
          <p:cNvPr id="7" name="Picture 2" descr="https://st.depositphotos.com/1035468/1829/v/950/depositphotos_18298071-stock-illustration-cartoon-space-theme-border-fram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36" t="4225" r="3636" b="4225"/>
          <a:stretch>
            <a:fillRect/>
          </a:stretch>
        </p:blipFill>
        <p:spPr bwMode="auto">
          <a:xfrm rot="16200000" flipV="1">
            <a:off x="1267867" y="-433706"/>
            <a:ext cx="5384129" cy="6840762"/>
          </a:xfrm>
          <a:prstGeom prst="rect">
            <a:avLst/>
          </a:prstGeom>
          <a:noFill/>
        </p:spPr>
      </p:pic>
      <p:pic>
        <p:nvPicPr>
          <p:cNvPr id="9218" name="Picture 2" descr="http://900igr.net/up/datai/196214/0009-011-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3140968"/>
            <a:ext cx="1312345" cy="12961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43608" y="558924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Над проектом трудилась творческая команда группы «Почемучки»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tatic5.depositphotos.com/1053646/520/i/950/depositphotos_5209471-stock-photo-space-glowing-lights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2" descr="https://st.depositphotos.com/1035468/1829/v/950/depositphotos_18298071-stock-illustration-cartoon-space-theme-border-fram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36" t="4225" r="3636" b="4225"/>
          <a:stretch>
            <a:fillRect/>
          </a:stretch>
        </p:blipFill>
        <p:spPr bwMode="auto">
          <a:xfrm rot="16200000" flipV="1">
            <a:off x="1142998" y="-1143001"/>
            <a:ext cx="6858001" cy="9144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2132856"/>
            <a:ext cx="6624736" cy="22920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Спасибо </a:t>
            </a:r>
          </a:p>
          <a:p>
            <a:pPr algn="ctr"/>
            <a:r>
              <a:rPr lang="ru-RU" sz="4000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 </a:t>
            </a:r>
          </a:p>
          <a:p>
            <a:pPr algn="ctr"/>
            <a:r>
              <a:rPr lang="ru-RU" sz="4000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внимание</a:t>
            </a:r>
            <a:endParaRPr lang="ru-RU" sz="4000" dirty="0">
              <a:ln w="18415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http://oboi-na-stol.com/pub/styles/page_preview/public/original_images/oboi-na-stol.com-206571-kosmos-art-kosmos-planety-sputniki-meteor-krugi.jpg?itok=cEqMNvj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508" name="AutoShape 4" descr="http://oboi-na-stol.com/pub/styles/page_preview/public/original_images/oboi-na-stol.com-206571-kosmos-art-kosmos-planety-sputniki-meteor-krugi.jpg?itok=cEqMNvj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" name="Picture 2" descr="https://ds04.infourok.ru/uploads/ex/0c20/00042acf-c04a5a3a/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ds5ishim.ru/sites/default/files/kartinki/lDecember/siste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11198"/>
            <a:ext cx="3960440" cy="2623792"/>
          </a:xfrm>
          <a:prstGeom prst="rect">
            <a:avLst/>
          </a:prstGeom>
          <a:noFill/>
        </p:spPr>
      </p:pic>
      <p:pic>
        <p:nvPicPr>
          <p:cNvPr id="3076" name="Picture 4" descr="https://img3.stockfresh.com/files/l/lindwa/m/92/4870509_stock-vector-solar-system-planet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ACAD2"/>
              </a:clrFrom>
              <a:clrTo>
                <a:srgbClr val="CACAD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2640" y="260648"/>
            <a:ext cx="1424608" cy="1643778"/>
          </a:xfrm>
          <a:prstGeom prst="rect">
            <a:avLst/>
          </a:prstGeom>
          <a:noFill/>
        </p:spPr>
      </p:pic>
      <p:pic>
        <p:nvPicPr>
          <p:cNvPr id="3078" name="Picture 6" descr="http://900igr.net/up/datai/196214/0009-011-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3429000"/>
            <a:ext cx="1239437" cy="12241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71600" y="620688"/>
            <a:ext cx="7200800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Цель проекта:</a:t>
            </a:r>
          </a:p>
          <a:p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1.Расширять знания дошкольников о космическом пространстве, освоении космоса человеком.</a:t>
            </a:r>
          </a:p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2.Уточнить и дополнить знания о строении солнечной системы.</a:t>
            </a:r>
          </a:p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3.Познакомить о практическом применении космоса людьми.</a:t>
            </a:r>
          </a:p>
          <a:p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4.Развивать воображение, творческое мышление, творческие способности </a:t>
            </a: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4.infourok.ru/uploads/ex/0c20/00042acf-c04a5a3a/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_20180403_162141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6156176" y="476672"/>
            <a:ext cx="2430000" cy="3240000"/>
          </a:xfrm>
          <a:prstGeom prst="rect">
            <a:avLst/>
          </a:prstGeom>
        </p:spPr>
      </p:pic>
      <p:pic>
        <p:nvPicPr>
          <p:cNvPr id="4" name="Рисунок 3" descr="IMG_20180403_162206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2915816" y="3789040"/>
            <a:ext cx="3240000" cy="2430000"/>
          </a:xfrm>
          <a:prstGeom prst="rect">
            <a:avLst/>
          </a:prstGeom>
        </p:spPr>
      </p:pic>
      <p:pic>
        <p:nvPicPr>
          <p:cNvPr id="5" name="Рисунок 4" descr="IMG_20180403_162316.jpg"/>
          <p:cNvPicPr>
            <a:picLocks noChangeAspect="1"/>
          </p:cNvPicPr>
          <p:nvPr/>
        </p:nvPicPr>
        <p:blipFill>
          <a:blip r:embed="rId5" cstate="print">
            <a:lum bright="20000" contrast="40000"/>
          </a:blip>
          <a:stretch>
            <a:fillRect/>
          </a:stretch>
        </p:blipFill>
        <p:spPr>
          <a:xfrm>
            <a:off x="467544" y="476672"/>
            <a:ext cx="2430000" cy="3240000"/>
          </a:xfrm>
          <a:prstGeom prst="rect">
            <a:avLst/>
          </a:prstGeom>
        </p:spPr>
      </p:pic>
      <p:pic>
        <p:nvPicPr>
          <p:cNvPr id="9" name="Picture 2" descr="https://st.depositphotos.com/1035468/1829/v/950/depositphotos_18298071-stock-illustration-cartoon-space-theme-border-fram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36" t="4225" r="3636" b="4225"/>
          <a:stretch>
            <a:fillRect/>
          </a:stretch>
        </p:blipFill>
        <p:spPr bwMode="auto">
          <a:xfrm rot="5400000">
            <a:off x="2951820" y="3248980"/>
            <a:ext cx="3168352" cy="3672409"/>
          </a:xfrm>
          <a:prstGeom prst="rect">
            <a:avLst/>
          </a:prstGeom>
          <a:noFill/>
        </p:spPr>
      </p:pic>
      <p:pic>
        <p:nvPicPr>
          <p:cNvPr id="10" name="Picture 2" descr="https://st.depositphotos.com/1035468/1829/v/950/depositphotos_18298071-stock-illustration-cartoon-space-theme-border-fram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36" t="4225" r="3636" b="4225"/>
          <a:stretch>
            <a:fillRect/>
          </a:stretch>
        </p:blipFill>
        <p:spPr bwMode="auto">
          <a:xfrm>
            <a:off x="5796136" y="188640"/>
            <a:ext cx="3168352" cy="3672409"/>
          </a:xfrm>
          <a:prstGeom prst="rect">
            <a:avLst/>
          </a:prstGeom>
          <a:noFill/>
        </p:spPr>
      </p:pic>
      <p:pic>
        <p:nvPicPr>
          <p:cNvPr id="8" name="Picture 2" descr="https://st.depositphotos.com/1035468/1829/v/950/depositphotos_18298071-stock-illustration-cartoon-space-theme-border-fram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36" t="4225" r="3636" b="4225"/>
          <a:stretch>
            <a:fillRect/>
          </a:stretch>
        </p:blipFill>
        <p:spPr bwMode="auto">
          <a:xfrm>
            <a:off x="179512" y="188640"/>
            <a:ext cx="3168352" cy="367240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419872" y="836712"/>
            <a:ext cx="2088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Подготовка к  выполнению аппликации на конверт-доске:</a:t>
            </a:r>
          </a:p>
          <a:p>
            <a:pPr algn="ctr"/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изготовление комочков из сжатых салфеток разного цвета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c20/00042acf-c04a5a3a/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_20180405_160729.jpg"/>
          <p:cNvPicPr>
            <a:picLocks noChangeAspect="1"/>
          </p:cNvPicPr>
          <p:nvPr/>
        </p:nvPicPr>
        <p:blipFill>
          <a:blip r:embed="rId3" cstate="print">
            <a:lum bright="10000" contrast="30000"/>
          </a:blip>
          <a:stretch>
            <a:fillRect/>
          </a:stretch>
        </p:blipFill>
        <p:spPr>
          <a:xfrm>
            <a:off x="683568" y="860715"/>
            <a:ext cx="3888432" cy="5184575"/>
          </a:xfrm>
          <a:prstGeom prst="rect">
            <a:avLst/>
          </a:prstGeom>
        </p:spPr>
      </p:pic>
      <p:pic>
        <p:nvPicPr>
          <p:cNvPr id="4" name="Picture 2" descr="https://st.depositphotos.com/1035468/1829/v/950/depositphotos_18298071-stock-illustration-cartoon-space-theme-border-fram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36" t="4225" r="3636" b="4225"/>
          <a:stretch>
            <a:fillRect/>
          </a:stretch>
        </p:blipFill>
        <p:spPr bwMode="auto">
          <a:xfrm>
            <a:off x="323528" y="404665"/>
            <a:ext cx="4608512" cy="59766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8064" y="2708920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Оранжевым цветом  мы решили изобразить планету Юпитер. Она у нас самая большая в Солнечной системе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362" name="Picture 2" descr="http://st.depositphotos.com/1763191/5017/v/950/depositphotos_50174007-stock-illustration-planets-of-the-solar-system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71394" t="35249" b="38886"/>
          <a:stretch>
            <a:fillRect/>
          </a:stretch>
        </p:blipFill>
        <p:spPr bwMode="auto">
          <a:xfrm>
            <a:off x="6474590" y="373150"/>
            <a:ext cx="2345882" cy="21917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c20/00042acf-c04a5a3a/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_20180405_160755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611560" y="620688"/>
            <a:ext cx="4212468" cy="5616624"/>
          </a:xfrm>
          <a:prstGeom prst="rect">
            <a:avLst/>
          </a:prstGeom>
        </p:spPr>
      </p:pic>
      <p:pic>
        <p:nvPicPr>
          <p:cNvPr id="4" name="Picture 2" descr="https://st.depositphotos.com/1035468/1829/v/950/depositphotos_18298071-stock-illustration-cartoon-space-theme-border-fram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36" t="4225" r="3636" b="4225"/>
          <a:stretch>
            <a:fillRect/>
          </a:stretch>
        </p:blipFill>
        <p:spPr bwMode="auto">
          <a:xfrm>
            <a:off x="226105" y="188640"/>
            <a:ext cx="5065975" cy="643653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36096" y="3068960"/>
            <a:ext cx="2376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Ну, а желтым, конечно, наше Солнце, которое нас согревает и дает жизнь всему живому на Земле.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338" name="Picture 2" descr="http://st.depositphotos.com/1763191/5017/v/950/depositphotos_50174007-stock-illustration-planets-of-the-solar-system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45" t="1478" r="63346" b="69701"/>
          <a:stretch>
            <a:fillRect/>
          </a:stretch>
        </p:blipFill>
        <p:spPr bwMode="auto">
          <a:xfrm>
            <a:off x="-2772816" y="260648"/>
            <a:ext cx="2952328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image (15)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260648"/>
            <a:ext cx="2808312" cy="2848187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c20/00042acf-c04a5a3a/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_20180405_161023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755576" y="908720"/>
            <a:ext cx="3996444" cy="5328592"/>
          </a:xfrm>
          <a:prstGeom prst="rect">
            <a:avLst/>
          </a:prstGeom>
        </p:spPr>
      </p:pic>
      <p:pic>
        <p:nvPicPr>
          <p:cNvPr id="4" name="Picture 2" descr="https://st.depositphotos.com/1035468/1829/v/950/depositphotos_18298071-stock-illustration-cartoon-space-theme-border-fram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36" t="4225" r="3636" b="4225"/>
          <a:stretch>
            <a:fillRect/>
          </a:stretch>
        </p:blipFill>
        <p:spPr bwMode="auto">
          <a:xfrm>
            <a:off x="179512" y="188640"/>
            <a:ext cx="5065975" cy="6436535"/>
          </a:xfrm>
          <a:prstGeom prst="rect">
            <a:avLst/>
          </a:prstGeom>
          <a:noFill/>
        </p:spPr>
      </p:pic>
      <p:pic>
        <p:nvPicPr>
          <p:cNvPr id="13314" name="Picture 2" descr="http://st.depositphotos.com/1763191/5017/v/950/depositphotos_50174007-stock-illustration-planets-of-the-solar-system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4836" t="36565" r="64619" b="39787"/>
          <a:stretch>
            <a:fillRect/>
          </a:stretch>
        </p:blipFill>
        <p:spPr bwMode="auto">
          <a:xfrm>
            <a:off x="7110282" y="548680"/>
            <a:ext cx="1710190" cy="13681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96136" y="2492896"/>
            <a:ext cx="2213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 наша планета – Земля будет у нас, конечно, голубого цвета.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c20/00042acf-c04a5a3a/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_20180405_161915.jpg"/>
          <p:cNvPicPr>
            <a:picLocks noChangeAspect="1"/>
          </p:cNvPicPr>
          <p:nvPr/>
        </p:nvPicPr>
        <p:blipFill>
          <a:blip r:embed="rId3" cstate="print">
            <a:lum bright="20000" contrast="30000"/>
          </a:blip>
          <a:stretch>
            <a:fillRect/>
          </a:stretch>
        </p:blipFill>
        <p:spPr>
          <a:xfrm>
            <a:off x="683568" y="1124743"/>
            <a:ext cx="3744416" cy="4992555"/>
          </a:xfrm>
          <a:prstGeom prst="rect">
            <a:avLst/>
          </a:prstGeom>
        </p:spPr>
      </p:pic>
      <p:pic>
        <p:nvPicPr>
          <p:cNvPr id="4" name="Picture 2" descr="https://st.depositphotos.com/1035468/1829/v/950/depositphotos_18298071-stock-illustration-cartoon-space-theme-border-fram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36" t="4225" r="3636" b="4225"/>
          <a:stretch>
            <a:fillRect/>
          </a:stretch>
        </p:blipFill>
        <p:spPr bwMode="auto">
          <a:xfrm>
            <a:off x="226105" y="188640"/>
            <a:ext cx="5065975" cy="6436535"/>
          </a:xfrm>
          <a:prstGeom prst="rect">
            <a:avLst/>
          </a:prstGeom>
          <a:noFill/>
        </p:spPr>
      </p:pic>
      <p:pic>
        <p:nvPicPr>
          <p:cNvPr id="12290" name="Picture 2" descr="http://st.depositphotos.com/1763191/5017/v/950/depositphotos_50174007-stock-illustration-planets-of-the-solar-system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763" t="35471" r="32801" b="39403"/>
          <a:stretch>
            <a:fillRect/>
          </a:stretch>
        </p:blipFill>
        <p:spPr bwMode="auto">
          <a:xfrm>
            <a:off x="7299832" y="476672"/>
            <a:ext cx="1152128" cy="12241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940152" y="2564904"/>
            <a:ext cx="2304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 какого цвета  будет планета Марс? Ну, конечно красная!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c20/00042acf-c04a5a3a/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_20180405_160838.jpg"/>
          <p:cNvPicPr>
            <a:picLocks noChangeAspect="1"/>
          </p:cNvPicPr>
          <p:nvPr/>
        </p:nvPicPr>
        <p:blipFill>
          <a:blip r:embed="rId3" cstate="print">
            <a:lum bright="10000" contrast="30000"/>
          </a:blip>
          <a:stretch>
            <a:fillRect/>
          </a:stretch>
        </p:blipFill>
        <p:spPr>
          <a:xfrm>
            <a:off x="611560" y="692696"/>
            <a:ext cx="2700000" cy="3600000"/>
          </a:xfrm>
          <a:prstGeom prst="rect">
            <a:avLst/>
          </a:prstGeom>
        </p:spPr>
      </p:pic>
      <p:pic>
        <p:nvPicPr>
          <p:cNvPr id="4" name="Рисунок 3" descr="IMG_20180405_162116.jpg"/>
          <p:cNvPicPr>
            <a:picLocks noChangeAspect="1"/>
          </p:cNvPicPr>
          <p:nvPr/>
        </p:nvPicPr>
        <p:blipFill>
          <a:blip r:embed="rId4" cstate="print">
            <a:lum bright="10000" contrast="30000"/>
          </a:blip>
          <a:stretch>
            <a:fillRect/>
          </a:stretch>
        </p:blipFill>
        <p:spPr>
          <a:xfrm>
            <a:off x="4283968" y="2132856"/>
            <a:ext cx="2700000" cy="3600000"/>
          </a:xfrm>
          <a:prstGeom prst="rect">
            <a:avLst/>
          </a:prstGeom>
        </p:spPr>
      </p:pic>
      <p:pic>
        <p:nvPicPr>
          <p:cNvPr id="5" name="Picture 2" descr="https://st.depositphotos.com/1035468/1829/v/950/depositphotos_18298071-stock-illustration-cartoon-space-theme-border-fram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36" t="4225" r="3636" b="4225"/>
          <a:stretch>
            <a:fillRect/>
          </a:stretch>
        </p:blipFill>
        <p:spPr bwMode="auto">
          <a:xfrm>
            <a:off x="251520" y="221686"/>
            <a:ext cx="3456384" cy="4391481"/>
          </a:xfrm>
          <a:prstGeom prst="rect">
            <a:avLst/>
          </a:prstGeom>
          <a:noFill/>
        </p:spPr>
      </p:pic>
      <p:pic>
        <p:nvPicPr>
          <p:cNvPr id="6" name="Picture 2" descr="https://st.depositphotos.com/1035468/1829/v/950/depositphotos_18298071-stock-illustration-cartoon-space-theme-border-fram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36" t="4225" r="3636" b="4225"/>
          <a:stretch>
            <a:fillRect/>
          </a:stretch>
        </p:blipFill>
        <p:spPr bwMode="auto">
          <a:xfrm>
            <a:off x="3851920" y="1628800"/>
            <a:ext cx="3456384" cy="439148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67944" y="54868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Нам бы очень хотелось посетить  планеты  Солнечной системы !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653136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Лепим космическую ракету и космонавта.</a:t>
            </a:r>
          </a:p>
          <a:p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 еще летающую тарелку с инопланетянами ,с которыми нам хотелось бы встретиться в космическом путешествии.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c20/00042acf-c04a5a3a/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IMG_20180405_162502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467544" y="836712"/>
            <a:ext cx="2700000" cy="3600000"/>
          </a:xfrm>
          <a:prstGeom prst="rect">
            <a:avLst/>
          </a:prstGeom>
        </p:spPr>
      </p:pic>
      <p:pic>
        <p:nvPicPr>
          <p:cNvPr id="4" name="Рисунок 3" descr="IMG_20180405_162749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4355976" y="1700808"/>
            <a:ext cx="2700000" cy="3600000"/>
          </a:xfrm>
          <a:prstGeom prst="rect">
            <a:avLst/>
          </a:prstGeom>
        </p:spPr>
      </p:pic>
      <p:pic>
        <p:nvPicPr>
          <p:cNvPr id="5" name="Picture 2" descr="https://st.depositphotos.com/1035468/1829/v/950/depositphotos_18298071-stock-illustration-cartoon-space-theme-border-fram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36" t="4225" r="3636" b="4225"/>
          <a:stretch>
            <a:fillRect/>
          </a:stretch>
        </p:blipFill>
        <p:spPr bwMode="auto">
          <a:xfrm>
            <a:off x="251520" y="221686"/>
            <a:ext cx="3456384" cy="4391481"/>
          </a:xfrm>
          <a:prstGeom prst="rect">
            <a:avLst/>
          </a:prstGeom>
          <a:noFill/>
        </p:spPr>
      </p:pic>
      <p:pic>
        <p:nvPicPr>
          <p:cNvPr id="6" name="Picture 2" descr="https://st.depositphotos.com/1035468/1829/v/950/depositphotos_18298071-stock-illustration-cartoon-space-theme-border-fram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36" t="4225" r="3636" b="4225"/>
          <a:stretch>
            <a:fillRect/>
          </a:stretch>
        </p:blipFill>
        <p:spPr bwMode="auto">
          <a:xfrm>
            <a:off x="3923928" y="1268760"/>
            <a:ext cx="3456384" cy="43914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79912" y="54868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Каждая планета в Солнечной системе движется по своей орбите.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94116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Дружное завершение нашей совместной работы .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224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 Ивановна</dc:creator>
  <cp:lastModifiedBy>Галина Ивановна</cp:lastModifiedBy>
  <cp:revision>43</cp:revision>
  <dcterms:created xsi:type="dcterms:W3CDTF">2018-04-21T15:31:46Z</dcterms:created>
  <dcterms:modified xsi:type="dcterms:W3CDTF">2018-04-24T04:48:47Z</dcterms:modified>
</cp:coreProperties>
</file>