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67" r:id="rId4"/>
    <p:sldId id="270" r:id="rId5"/>
    <p:sldId id="269" r:id="rId6"/>
    <p:sldId id="271" r:id="rId7"/>
    <p:sldId id="272" r:id="rId8"/>
    <p:sldId id="273" r:id="rId9"/>
    <p:sldId id="27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64" autoAdjust="0"/>
    <p:restoredTop sz="94660"/>
  </p:normalViewPr>
  <p:slideViewPr>
    <p:cSldViewPr>
      <p:cViewPr varScale="1">
        <p:scale>
          <a:sx n="82" d="100"/>
          <a:sy n="82" d="100"/>
        </p:scale>
        <p:origin x="-160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8CD92-EB93-48CC-A32C-CC40D887A097}" type="datetimeFigureOut">
              <a:rPr lang="ru-RU" smtClean="0"/>
              <a:pPr/>
              <a:t>04.04.2019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42AB2-1A29-4294-B0ED-239C022241C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8CD92-EB93-48CC-A32C-CC40D887A097}" type="datetimeFigureOut">
              <a:rPr lang="ru-RU" smtClean="0"/>
              <a:pPr/>
              <a:t>04.04.2019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42AB2-1A29-4294-B0ED-239C022241C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8CD92-EB93-48CC-A32C-CC40D887A097}" type="datetimeFigureOut">
              <a:rPr lang="ru-RU" smtClean="0"/>
              <a:pPr/>
              <a:t>04.04.2019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42AB2-1A29-4294-B0ED-239C022241C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8CD92-EB93-48CC-A32C-CC40D887A097}" type="datetimeFigureOut">
              <a:rPr lang="ru-RU" smtClean="0"/>
              <a:pPr/>
              <a:t>04.04.2019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42AB2-1A29-4294-B0ED-239C022241C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8CD92-EB93-48CC-A32C-CC40D887A097}" type="datetimeFigureOut">
              <a:rPr lang="ru-RU" smtClean="0"/>
              <a:pPr/>
              <a:t>04.04.2019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42AB2-1A29-4294-B0ED-239C022241C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8CD92-EB93-48CC-A32C-CC40D887A097}" type="datetimeFigureOut">
              <a:rPr lang="ru-RU" smtClean="0"/>
              <a:pPr/>
              <a:t>04.04.2019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42AB2-1A29-4294-B0ED-239C022241C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8CD92-EB93-48CC-A32C-CC40D887A097}" type="datetimeFigureOut">
              <a:rPr lang="ru-RU" smtClean="0"/>
              <a:pPr/>
              <a:t>04.04.2019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42AB2-1A29-4294-B0ED-239C022241C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8CD92-EB93-48CC-A32C-CC40D887A097}" type="datetimeFigureOut">
              <a:rPr lang="ru-RU" smtClean="0"/>
              <a:pPr/>
              <a:t>04.04.2019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42AB2-1A29-4294-B0ED-239C022241C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8CD92-EB93-48CC-A32C-CC40D887A097}" type="datetimeFigureOut">
              <a:rPr lang="ru-RU" smtClean="0"/>
              <a:pPr/>
              <a:t>04.04.2019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42AB2-1A29-4294-B0ED-239C022241C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8CD92-EB93-48CC-A32C-CC40D887A097}" type="datetimeFigureOut">
              <a:rPr lang="ru-RU" smtClean="0"/>
              <a:pPr/>
              <a:t>04.04.2019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42AB2-1A29-4294-B0ED-239C022241C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8CD92-EB93-48CC-A32C-CC40D887A097}" type="datetimeFigureOut">
              <a:rPr lang="ru-RU" smtClean="0"/>
              <a:pPr/>
              <a:t>04.04.2019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42AB2-1A29-4294-B0ED-239C022241C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8CD92-EB93-48CC-A32C-CC40D887A097}" type="datetimeFigureOut">
              <a:rPr lang="ru-RU" smtClean="0"/>
              <a:pPr/>
              <a:t>04.04.2019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42AB2-1A29-4294-B0ED-239C022241C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2.jpeg"/><Relationship Id="rId7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.jpeg"/><Relationship Id="rId7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9.pn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ÐÐ°Ð±Ð¾Ñ ÐºÐ°ÑÑÐ¸Ð½Ð¾Ðº Ð´Ð»Ñ ÑÐ¾Ð½Ð° Ð¿ÑÐµÐ·ÐµÐ½ÑÐ°ÑÐ¸Ð¸ Ð·Ð°Ð¼ÐµÑÐ°ÑÐµÐ»ÑÐ½Ð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0" y="0"/>
            <a:ext cx="8964488" cy="6597352"/>
          </a:xfrm>
          <a:prstGeom prst="rect">
            <a:avLst/>
          </a:prstGeom>
          <a:noFill/>
        </p:spPr>
      </p:pic>
      <p:pic>
        <p:nvPicPr>
          <p:cNvPr id="3" name="Рисунок 2" descr="618650304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7584" y="1484784"/>
            <a:ext cx="5184576" cy="963399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4000" dirty="0" smtClean="0">
                <a:ln w="18415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Домашние птицы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7584" y="2492896"/>
            <a:ext cx="4680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 w="18415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Видеоматериал к НОД </a:t>
            </a:r>
          </a:p>
          <a:p>
            <a:pPr algn="ctr"/>
            <a:r>
              <a:rPr lang="ru-RU" dirty="0" smtClean="0">
                <a:ln w="18415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 ознакомлению с окружающим миром в средней группе</a:t>
            </a:r>
            <a:endParaRPr lang="ru-RU" dirty="0">
              <a:ln w="18415" cmpd="sng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71800" y="5229200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Подготовила: Соларева Г. И.</a:t>
            </a:r>
          </a:p>
          <a:p>
            <a:r>
              <a:rPr lang="ru-RU" sz="1600" b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МБДОУ №55 «Хрусталик» г. Керчь </a:t>
            </a:r>
            <a:endParaRPr lang="ru-RU" sz="1600" b="1" dirty="0">
              <a:ln>
                <a:solidFill>
                  <a:schemeClr val="accent3">
                    <a:lumMod val="50000"/>
                  </a:schemeClr>
                </a:solidFill>
              </a:ln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солнце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28184" y="404664"/>
            <a:ext cx="2473003" cy="2448272"/>
          </a:xfrm>
          <a:prstGeom prst="rect">
            <a:avLst/>
          </a:prstGeom>
        </p:spPr>
      </p:pic>
      <p:pic>
        <p:nvPicPr>
          <p:cNvPr id="10" name="Picture 2" descr="https://i.mycdn.me/image?id=873911162782&amp;t=3&amp;plc=WEB&amp;tkn=*Ob1-FHxqi-mSNmpZM3Sa-9ezMrw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 flipH="1">
            <a:off x="251520" y="3356992"/>
            <a:ext cx="3059832" cy="3303537"/>
          </a:xfrm>
          <a:prstGeom prst="rect">
            <a:avLst/>
          </a:prstGeom>
          <a:noFill/>
        </p:spPr>
      </p:pic>
      <p:pic>
        <p:nvPicPr>
          <p:cNvPr id="11" name="Picture 8" descr="http://adalin.mospsy.ru/img2/z_30.gif"/>
          <p:cNvPicPr>
            <a:picLocks noChangeAspect="1" noChangeArrowheads="1"/>
          </p:cNvPicPr>
          <p:nvPr/>
        </p:nvPicPr>
        <p:blipFill>
          <a:blip r:embed="rId6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4792490" y="3429000"/>
            <a:ext cx="3938111" cy="2032067"/>
          </a:xfrm>
          <a:prstGeom prst="rect">
            <a:avLst/>
          </a:prstGeom>
          <a:noFill/>
        </p:spPr>
      </p:pic>
      <p:sp>
        <p:nvSpPr>
          <p:cNvPr id="17410" name="AutoShape 2" descr="https://png.pngtree.com/element_origin_min_pic/16/11/22/4674a4cc5f77b65e51622e6773d9ae96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7412" name="AutoShape 4" descr="https://png.pngtree.com/element_origin_min_pic/16/11/22/4674a4cc5f77b65e51622e6773d9ae96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st2.depositphotos.com/5891300/8700/v/950/depositphotos_87005682-stock-illustration-cartoon-farm-color-book-children.jp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2" descr="http://www.playcast.ru/uploads/2016/01/12/1678288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3679" y="3473624"/>
            <a:ext cx="1910321" cy="3384376"/>
          </a:xfrm>
          <a:prstGeom prst="rect">
            <a:avLst/>
          </a:prstGeom>
          <a:noFill/>
        </p:spPr>
      </p:pic>
      <p:pic>
        <p:nvPicPr>
          <p:cNvPr id="5" name="Рисунок 4" descr="солнце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95736" y="0"/>
            <a:ext cx="1219200" cy="1207008"/>
          </a:xfrm>
          <a:prstGeom prst="rect">
            <a:avLst/>
          </a:prstGeom>
        </p:spPr>
      </p:pic>
      <p:pic>
        <p:nvPicPr>
          <p:cNvPr id="9218" name="Picture 2" descr="https://png.pngtree.com/element_origin_min_pic/16/12/04/cbae3b68b0b6a68be717ee14244205b4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1115616" y="980728"/>
            <a:ext cx="2056042" cy="2448272"/>
          </a:xfrm>
          <a:prstGeom prst="rect">
            <a:avLst/>
          </a:prstGeom>
          <a:noFill/>
        </p:spPr>
      </p:pic>
      <p:pic>
        <p:nvPicPr>
          <p:cNvPr id="9220" name="Picture 4" descr="https://ds05.infourok.ru/uploads/ex/0e59/0000aa98-dcbf8d51/hello_html_59dc9f88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-20000" contrast="40000"/>
          </a:blip>
          <a:srcRect/>
          <a:stretch>
            <a:fillRect/>
          </a:stretch>
        </p:blipFill>
        <p:spPr bwMode="auto">
          <a:xfrm>
            <a:off x="179512" y="5179759"/>
            <a:ext cx="1307448" cy="1678241"/>
          </a:xfrm>
          <a:prstGeom prst="rect">
            <a:avLst/>
          </a:prstGeom>
          <a:noFill/>
        </p:spPr>
      </p:pic>
      <p:pic>
        <p:nvPicPr>
          <p:cNvPr id="9222" name="Picture 6" descr="https://static3.depositphotos.com/1000345/115/i/950/depositphotos_1151876-stock-photo-walking-duck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539552" y="3645024"/>
            <a:ext cx="2616554" cy="1739254"/>
          </a:xfrm>
          <a:prstGeom prst="rect">
            <a:avLst/>
          </a:prstGeom>
          <a:noFill/>
        </p:spPr>
      </p:pic>
      <p:pic>
        <p:nvPicPr>
          <p:cNvPr id="10" name="Picture 4" descr="http://xn--80aaeyqihb1akd1n.xn--p1ai/wp-content/uploads/2018/08/%D0%B3%D1%83%D1%81%D0%B8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059832" y="3933056"/>
            <a:ext cx="2556620" cy="2115022"/>
          </a:xfrm>
          <a:prstGeom prst="rect">
            <a:avLst/>
          </a:prstGeom>
          <a:noFill/>
        </p:spPr>
      </p:pic>
      <p:pic>
        <p:nvPicPr>
          <p:cNvPr id="9228" name="Picture 12" descr="https://st.depositphotos.com/2435397/3862/i/950/depositphotos_38627573-stock-photo-cartoon-turkey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64088" y="2492896"/>
            <a:ext cx="1846024" cy="2232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4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45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6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60" tmFilter="0, 0; 0.125,0.2665; 0.25,0.4; 0.375,0.465; 0.5,0.5;  0.625,0.535; 0.75,0.6; 0.875,0.7335; 1,1">
                                          <p:stCondLst>
                                            <p:cond delay="166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30" tmFilter="0, 0; 0.125,0.2665; 0.25,0.4; 0.375,0.465; 0.5,0.5;  0.625,0.535; 0.75,0.6; 0.875,0.7335; 1,1">
                                          <p:stCondLst>
                                            <p:cond delay="331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10" tmFilter="0, 0; 0.125,0.2665; 0.25,0.4; 0.375,0.465; 0.5,0.5;  0.625,0.535; 0.75,0.6; 0.875,0.7335; 1,1">
                                          <p:stCondLst>
                                            <p:cond delay="414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65">
                                          <p:stCondLst>
                                            <p:cond delay="1625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415" decel="50000">
                                          <p:stCondLst>
                                            <p:cond delay="169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65">
                                          <p:stCondLst>
                                            <p:cond delay="328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415" decel="50000">
                                          <p:stCondLst>
                                            <p:cond delay="3345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65">
                                          <p:stCondLst>
                                            <p:cond delay="4105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415" decel="50000">
                                          <p:stCondLst>
                                            <p:cond delay="417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65">
                                          <p:stCondLst>
                                            <p:cond delay="452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415" decel="50000">
                                          <p:stCondLst>
                                            <p:cond delay="4585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3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6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30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0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ÐÐ°Ð±Ð¾Ñ ÐºÐ°ÑÑÐ¸Ð½Ð¾Ðº Ð´Ð»Ñ ÑÐ¾Ð½Ð° Ð¿ÑÐµÐ·ÐµÐ½ÑÐ°ÑÐ¸Ð¸ Ð·Ð°Ð¼ÐµÑÐ°ÑÐµÐ»ÑÐ½Ð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964488" cy="6597352"/>
          </a:xfrm>
          <a:prstGeom prst="rect">
            <a:avLst/>
          </a:prstGeom>
          <a:noFill/>
        </p:spPr>
      </p:pic>
      <p:pic>
        <p:nvPicPr>
          <p:cNvPr id="3" name="Рисунок 2" descr="618650304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солнце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372200" y="332656"/>
            <a:ext cx="2473003" cy="2448272"/>
          </a:xfrm>
          <a:prstGeom prst="rect">
            <a:avLst/>
          </a:prstGeom>
        </p:spPr>
      </p:pic>
      <p:pic>
        <p:nvPicPr>
          <p:cNvPr id="24580" name="Picture 4" descr="http://www.bdjz.com/resources/image/news/1488419716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0000" contrast="40000"/>
          </a:blip>
          <a:srcRect/>
          <a:stretch>
            <a:fillRect/>
          </a:stretch>
        </p:blipFill>
        <p:spPr bwMode="auto">
          <a:xfrm>
            <a:off x="1164464" y="1196752"/>
            <a:ext cx="5603272" cy="4790798"/>
          </a:xfrm>
          <a:prstGeom prst="rect">
            <a:avLst/>
          </a:prstGeom>
          <a:noFill/>
        </p:spPr>
      </p:pic>
      <p:pic>
        <p:nvPicPr>
          <p:cNvPr id="12" name="Picture 6" descr="https://www.thoughtco.com/thmb/v6nutofl7mebcUA7oAWHfVLiQSQ=/768x0/filters:no_upscale():max_bytes(150000):strip_icc()/185227788-589cfeca3df78c4758791998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3944781">
            <a:off x="6231662" y="4346313"/>
            <a:ext cx="3175419" cy="2116946"/>
          </a:xfrm>
          <a:prstGeom prst="rect">
            <a:avLst/>
          </a:prstGeom>
          <a:noFill/>
        </p:spPr>
      </p:pic>
      <p:sp>
        <p:nvSpPr>
          <p:cNvPr id="14" name="Стрелка вправо 13"/>
          <p:cNvSpPr/>
          <p:nvPr/>
        </p:nvSpPr>
        <p:spPr>
          <a:xfrm>
            <a:off x="1619672" y="5157192"/>
            <a:ext cx="1800000" cy="540000"/>
          </a:xfrm>
          <a:prstGeom prst="rightArrow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трелка вправо 14"/>
          <p:cNvSpPr/>
          <p:nvPr/>
        </p:nvSpPr>
        <p:spPr>
          <a:xfrm>
            <a:off x="467544" y="3284984"/>
            <a:ext cx="1800000" cy="540000"/>
          </a:xfrm>
          <a:prstGeom prst="rightArrow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трелка вправо 15"/>
          <p:cNvSpPr/>
          <p:nvPr/>
        </p:nvSpPr>
        <p:spPr>
          <a:xfrm rot="2830017">
            <a:off x="1817583" y="573569"/>
            <a:ext cx="1800000" cy="540000"/>
          </a:xfrm>
          <a:prstGeom prst="rightArrow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Стрелка вправо 16"/>
          <p:cNvSpPr/>
          <p:nvPr/>
        </p:nvSpPr>
        <p:spPr>
          <a:xfrm rot="5400000" flipH="1">
            <a:off x="5310152" y="4635064"/>
            <a:ext cx="1800000" cy="540000"/>
          </a:xfrm>
          <a:prstGeom prst="rightArrow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Стрелка вправо 17"/>
          <p:cNvSpPr/>
          <p:nvPr/>
        </p:nvSpPr>
        <p:spPr>
          <a:xfrm rot="20104375" flipH="1">
            <a:off x="4241922" y="492848"/>
            <a:ext cx="1800000" cy="540000"/>
          </a:xfrm>
          <a:prstGeom prst="rightArrow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xit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ÐÐ°Ð±Ð¾Ñ ÐºÐ°ÑÑÐ¸Ð½Ð¾Ðº Ð´Ð»Ñ ÑÐ¾Ð½Ð° Ð¿ÑÐµÐ·ÐµÐ½ÑÐ°ÑÐ¸Ð¸ Ð·Ð°Ð¼ÐµÑÐ°ÑÐµÐ»ÑÐ½Ð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0" y="0"/>
            <a:ext cx="8964488" cy="6597352"/>
          </a:xfrm>
          <a:prstGeom prst="rect">
            <a:avLst/>
          </a:prstGeom>
          <a:noFill/>
        </p:spPr>
      </p:pic>
      <p:pic>
        <p:nvPicPr>
          <p:cNvPr id="3" name="Рисунок 2" descr="618650304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солнце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28184" y="404664"/>
            <a:ext cx="2473003" cy="2448272"/>
          </a:xfrm>
          <a:prstGeom prst="rect">
            <a:avLst/>
          </a:prstGeom>
        </p:spPr>
      </p:pic>
      <p:pic>
        <p:nvPicPr>
          <p:cNvPr id="1026" name="Picture 2" descr="https://media-hearth.cursecdn.com/avatars/274/236/635841652055515723.png"/>
          <p:cNvPicPr>
            <a:picLocks noChangeAspect="1" noChangeArrowheads="1"/>
          </p:cNvPicPr>
          <p:nvPr/>
        </p:nvPicPr>
        <p:blipFill>
          <a:blip r:embed="rId5" cstate="print">
            <a:lum bright="-10000" contrast="40000"/>
          </a:blip>
          <a:srcRect/>
          <a:stretch>
            <a:fillRect/>
          </a:stretch>
        </p:blipFill>
        <p:spPr bwMode="auto">
          <a:xfrm flipH="1">
            <a:off x="0" y="2096448"/>
            <a:ext cx="4427984" cy="4184743"/>
          </a:xfrm>
          <a:prstGeom prst="rect">
            <a:avLst/>
          </a:prstGeom>
          <a:noFill/>
        </p:spPr>
      </p:pic>
      <p:pic>
        <p:nvPicPr>
          <p:cNvPr id="1028" name="Picture 4" descr="https://as1.ftcdn.net/jpg/00/70/40/78/1000_F_70407848_y22mVwgdNXsQrae5LgOjWlnQjO79vSuk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4167"/>
          <a:stretch>
            <a:fillRect/>
          </a:stretch>
        </p:blipFill>
        <p:spPr bwMode="auto">
          <a:xfrm>
            <a:off x="2483768" y="3568308"/>
            <a:ext cx="2592288" cy="2620544"/>
          </a:xfrm>
          <a:prstGeom prst="rect">
            <a:avLst/>
          </a:prstGeom>
          <a:noFill/>
        </p:spPr>
      </p:pic>
      <p:pic>
        <p:nvPicPr>
          <p:cNvPr id="10" name="Picture 6" descr="https://s3.pixers.pics/pixers/700/FO/64/31/17/52/700_FO64311752_fd60c28a1bc792d8f0f9abb9d1ac27d5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/>
          <a:stretch>
            <a:fillRect/>
          </a:stretch>
        </p:blipFill>
        <p:spPr bwMode="auto">
          <a:xfrm>
            <a:off x="7380312" y="4581128"/>
            <a:ext cx="1296144" cy="1395847"/>
          </a:xfrm>
          <a:prstGeom prst="rect">
            <a:avLst/>
          </a:prstGeom>
          <a:noFill/>
        </p:spPr>
      </p:pic>
      <p:pic>
        <p:nvPicPr>
          <p:cNvPr id="11" name="Picture 6" descr="https://s3.pixers.pics/pixers/700/FO/64/31/17/52/700_FO64311752_fd60c28a1bc792d8f0f9abb9d1ac27d5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/>
          <a:stretch>
            <a:fillRect/>
          </a:stretch>
        </p:blipFill>
        <p:spPr bwMode="auto">
          <a:xfrm flipH="1">
            <a:off x="4860032" y="4725144"/>
            <a:ext cx="1296144" cy="1395847"/>
          </a:xfrm>
          <a:prstGeom prst="rect">
            <a:avLst/>
          </a:prstGeom>
          <a:noFill/>
        </p:spPr>
      </p:pic>
      <p:pic>
        <p:nvPicPr>
          <p:cNvPr id="12" name="Picture 6" descr="https://s3.pixers.pics/pixers/700/FO/64/31/17/52/700_FO64311752_fd60c28a1bc792d8f0f9abb9d1ac27d5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/>
          <a:stretch>
            <a:fillRect/>
          </a:stretch>
        </p:blipFill>
        <p:spPr bwMode="auto">
          <a:xfrm>
            <a:off x="6084168" y="4365104"/>
            <a:ext cx="1296144" cy="1395847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99592" y="620688"/>
            <a:ext cx="5040560" cy="605681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2400" b="1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  <a:cs typeface="Arial" pitchFamily="34" charset="0"/>
              </a:rPr>
              <a:t>Куриная семья</a:t>
            </a:r>
            <a:endParaRPr lang="ru-RU" sz="2400" b="1" dirty="0">
              <a:ln w="18415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6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6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ÐÐ°Ð±Ð¾Ñ ÐºÐ°ÑÑÐ¸Ð½Ð¾Ðº Ð´Ð»Ñ ÑÐ¾Ð½Ð° Ð¿ÑÐµÐ·ÐµÐ½ÑÐ°ÑÐ¸Ð¸ Ð·Ð°Ð¼ÐµÑÐ°ÑÐµÐ»ÑÐ½Ð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0" y="0"/>
            <a:ext cx="8964488" cy="6597352"/>
          </a:xfrm>
          <a:prstGeom prst="rect">
            <a:avLst/>
          </a:prstGeom>
          <a:noFill/>
        </p:spPr>
      </p:pic>
      <p:pic>
        <p:nvPicPr>
          <p:cNvPr id="3" name="Рисунок 2" descr="618650304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солнце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28184" y="404664"/>
            <a:ext cx="2473003" cy="2448272"/>
          </a:xfrm>
          <a:prstGeom prst="rect">
            <a:avLst/>
          </a:prstGeom>
        </p:spPr>
      </p:pic>
      <p:pic>
        <p:nvPicPr>
          <p:cNvPr id="14338" name="Picture 2" descr="http://pngimg.com/uploads/duck/duck_PNG5018.png"/>
          <p:cNvPicPr>
            <a:picLocks noChangeAspect="1" noChangeArrowheads="1"/>
          </p:cNvPicPr>
          <p:nvPr/>
        </p:nvPicPr>
        <p:blipFill>
          <a:blip r:embed="rId5" cstate="print">
            <a:lum contrast="40000"/>
          </a:blip>
          <a:srcRect/>
          <a:stretch>
            <a:fillRect/>
          </a:stretch>
        </p:blipFill>
        <p:spPr bwMode="auto">
          <a:xfrm flipH="1">
            <a:off x="-612576" y="2276872"/>
            <a:ext cx="5477892" cy="3872185"/>
          </a:xfrm>
          <a:prstGeom prst="rect">
            <a:avLst/>
          </a:prstGeom>
          <a:noFill/>
        </p:spPr>
      </p:pic>
      <p:pic>
        <p:nvPicPr>
          <p:cNvPr id="14340" name="Picture 4" descr="https://png.pngtree.com/element_origin_min_pic/17/03/29/1001da0cc86e901f23ecb79185d5f546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 flipH="1">
            <a:off x="2123728" y="3212976"/>
            <a:ext cx="3456384" cy="3461701"/>
          </a:xfrm>
          <a:prstGeom prst="rect">
            <a:avLst/>
          </a:prstGeom>
          <a:noFill/>
        </p:spPr>
      </p:pic>
      <p:pic>
        <p:nvPicPr>
          <p:cNvPr id="14346" name="Picture 10" descr="https://image.freepik.com/free-vector/happy-duck-cartoon_29190-3422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/>
          <a:stretch>
            <a:fillRect/>
          </a:stretch>
        </p:blipFill>
        <p:spPr bwMode="auto">
          <a:xfrm>
            <a:off x="5148064" y="4509120"/>
            <a:ext cx="1152128" cy="1788926"/>
          </a:xfrm>
          <a:prstGeom prst="rect">
            <a:avLst/>
          </a:prstGeom>
          <a:noFill/>
        </p:spPr>
      </p:pic>
      <p:pic>
        <p:nvPicPr>
          <p:cNvPr id="14348" name="Picture 12" descr="https://zalarieunique.ru/images/clipart-duck-two-duck-7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lum bright="-20000" contrast="40000"/>
          </a:blip>
          <a:srcRect t="40513" b="14359"/>
          <a:stretch>
            <a:fillRect/>
          </a:stretch>
        </p:blipFill>
        <p:spPr bwMode="auto">
          <a:xfrm>
            <a:off x="5940152" y="4293096"/>
            <a:ext cx="3504998" cy="1584176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899592" y="620688"/>
            <a:ext cx="5040560" cy="605681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2400" b="1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  <a:cs typeface="Arial" pitchFamily="34" charset="0"/>
              </a:rPr>
              <a:t>Утиная семья</a:t>
            </a:r>
            <a:endParaRPr lang="ru-RU" sz="2400" b="1" dirty="0">
              <a:ln w="18415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ÐÐ°Ð±Ð¾Ñ ÐºÐ°ÑÑÐ¸Ð½Ð¾Ðº Ð´Ð»Ñ ÑÐ¾Ð½Ð° Ð¿ÑÐµÐ·ÐµÐ½ÑÐ°ÑÐ¸Ð¸ Ð·Ð°Ð¼ÐµÑÐ°ÑÐµÐ»ÑÐ½Ð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0" y="0"/>
            <a:ext cx="8964488" cy="6597352"/>
          </a:xfrm>
          <a:prstGeom prst="rect">
            <a:avLst/>
          </a:prstGeom>
          <a:noFill/>
        </p:spPr>
      </p:pic>
      <p:pic>
        <p:nvPicPr>
          <p:cNvPr id="3" name="Рисунок 2" descr="618650304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солнце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28184" y="404664"/>
            <a:ext cx="2473003" cy="2448272"/>
          </a:xfrm>
          <a:prstGeom prst="rect">
            <a:avLst/>
          </a:prstGeom>
        </p:spPr>
      </p:pic>
      <p:pic>
        <p:nvPicPr>
          <p:cNvPr id="3074" name="Picture 2" descr="https://i.pinimg.com/736x/66/87/59/66875900015dde43439e5fdfd7a71f9e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 flipH="1">
            <a:off x="251519" y="1525885"/>
            <a:ext cx="3024336" cy="4972075"/>
          </a:xfrm>
          <a:prstGeom prst="rect">
            <a:avLst/>
          </a:prstGeom>
          <a:noFill/>
        </p:spPr>
      </p:pic>
      <p:pic>
        <p:nvPicPr>
          <p:cNvPr id="3076" name="Picture 4" descr="http://meatinfo.ru/data/images/14903/_%D0%BB%D0%B0%D0%BD%D0%B4%D1%81%D0%BA%D0%B0%D1%8F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 flipH="1">
            <a:off x="1547664" y="2276872"/>
            <a:ext cx="3600400" cy="4733620"/>
          </a:xfrm>
          <a:prstGeom prst="rect">
            <a:avLst/>
          </a:prstGeom>
          <a:noFill/>
        </p:spPr>
      </p:pic>
      <p:pic>
        <p:nvPicPr>
          <p:cNvPr id="3078" name="Picture 6" descr="https://ds05.infourok.ru/uploads/ex/0e59/0000aa98-dcbf8d51/hello_html_25b2f7aa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 b="4814"/>
          <a:stretch>
            <a:fillRect/>
          </a:stretch>
        </p:blipFill>
        <p:spPr bwMode="auto">
          <a:xfrm flipH="1">
            <a:off x="4499992" y="4493400"/>
            <a:ext cx="1296144" cy="1716528"/>
          </a:xfrm>
          <a:prstGeom prst="rect">
            <a:avLst/>
          </a:prstGeom>
          <a:noFill/>
        </p:spPr>
      </p:pic>
      <p:pic>
        <p:nvPicPr>
          <p:cNvPr id="8" name="Picture 6" descr="https://ds05.infourok.ru/uploads/ex/0e59/0000aa98-dcbf8d51/hello_html_25b2f7aa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 b="4814"/>
          <a:stretch>
            <a:fillRect/>
          </a:stretch>
        </p:blipFill>
        <p:spPr bwMode="auto">
          <a:xfrm flipH="1">
            <a:off x="6372200" y="4581128"/>
            <a:ext cx="1296144" cy="1716528"/>
          </a:xfrm>
          <a:prstGeom prst="rect">
            <a:avLst/>
          </a:prstGeom>
          <a:noFill/>
        </p:spPr>
      </p:pic>
      <p:pic>
        <p:nvPicPr>
          <p:cNvPr id="9" name="Picture 6" descr="https://ds05.infourok.ru/uploads/ex/0e59/0000aa98-dcbf8d51/hello_html_25b2f7aa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 b="4814"/>
          <a:stretch>
            <a:fillRect/>
          </a:stretch>
        </p:blipFill>
        <p:spPr bwMode="auto">
          <a:xfrm flipH="1">
            <a:off x="7524328" y="4581128"/>
            <a:ext cx="1296144" cy="1716528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899592" y="620688"/>
            <a:ext cx="5040560" cy="605681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2400" b="1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  <a:cs typeface="Arial" pitchFamily="34" charset="0"/>
              </a:rPr>
              <a:t>Гусиная семья</a:t>
            </a:r>
            <a:endParaRPr lang="ru-RU" sz="2400" b="1" dirty="0">
              <a:ln w="18415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ÐÐ°Ð±Ð¾Ñ ÐºÐ°ÑÑÐ¸Ð½Ð¾Ðº Ð´Ð»Ñ ÑÐ¾Ð½Ð° Ð¿ÑÐµÐ·ÐµÐ½ÑÐ°ÑÐ¸Ð¸ Ð·Ð°Ð¼ÐµÑÐ°ÑÐµÐ»ÑÐ½Ð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0" y="0"/>
            <a:ext cx="8964488" cy="6597352"/>
          </a:xfrm>
          <a:prstGeom prst="rect">
            <a:avLst/>
          </a:prstGeom>
          <a:noFill/>
        </p:spPr>
      </p:pic>
      <p:pic>
        <p:nvPicPr>
          <p:cNvPr id="3" name="Рисунок 2" descr="618650304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солнце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28184" y="404664"/>
            <a:ext cx="2473003" cy="2448272"/>
          </a:xfrm>
          <a:prstGeom prst="rect">
            <a:avLst/>
          </a:prstGeom>
        </p:spPr>
      </p:pic>
      <p:pic>
        <p:nvPicPr>
          <p:cNvPr id="31746" name="Picture 2" descr="http://printonic.ru/uploads/images/2016/03/01/img_56d58270ed494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5652120" y="4653136"/>
            <a:ext cx="1264581" cy="1584176"/>
          </a:xfrm>
          <a:prstGeom prst="rect">
            <a:avLst/>
          </a:prstGeom>
          <a:noFill/>
        </p:spPr>
      </p:pic>
      <p:pic>
        <p:nvPicPr>
          <p:cNvPr id="31752" name="Picture 8" descr="https://paragonfeeds.com/wp-content/uploads/2018/07/turkey-2.png"/>
          <p:cNvPicPr>
            <a:picLocks noChangeAspect="1" noChangeArrowheads="1"/>
          </p:cNvPicPr>
          <p:nvPr/>
        </p:nvPicPr>
        <p:blipFill>
          <a:blip r:embed="rId6" cstate="print">
            <a:lum contrast="40000"/>
          </a:blip>
          <a:srcRect/>
          <a:stretch>
            <a:fillRect/>
          </a:stretch>
        </p:blipFill>
        <p:spPr bwMode="auto">
          <a:xfrm>
            <a:off x="0" y="1484784"/>
            <a:ext cx="4796292" cy="4680520"/>
          </a:xfrm>
          <a:prstGeom prst="rect">
            <a:avLst/>
          </a:prstGeom>
          <a:noFill/>
        </p:spPr>
      </p:pic>
      <p:pic>
        <p:nvPicPr>
          <p:cNvPr id="31748" name="Picture 4" descr="http://xn----7sbb3aaldicno5bm3eh.xn--p1ai/84/144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 l="6891" t="13713" r="12392" b="9400"/>
          <a:stretch>
            <a:fillRect/>
          </a:stretch>
        </p:blipFill>
        <p:spPr bwMode="auto">
          <a:xfrm>
            <a:off x="3203848" y="3573016"/>
            <a:ext cx="2395285" cy="3024336"/>
          </a:xfrm>
          <a:prstGeom prst="rect">
            <a:avLst/>
          </a:prstGeom>
          <a:noFill/>
        </p:spPr>
      </p:pic>
      <p:pic>
        <p:nvPicPr>
          <p:cNvPr id="10" name="Picture 2" descr="http://printonic.ru/uploads/images/2016/03/01/img_56d58270ed494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6732240" y="4797152"/>
            <a:ext cx="1264581" cy="1584176"/>
          </a:xfrm>
          <a:prstGeom prst="rect">
            <a:avLst/>
          </a:prstGeom>
          <a:noFill/>
        </p:spPr>
      </p:pic>
      <p:pic>
        <p:nvPicPr>
          <p:cNvPr id="11" name="Picture 2" descr="http://printonic.ru/uploads/images/2016/03/01/img_56d58270ed494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7668344" y="4869160"/>
            <a:ext cx="1264581" cy="158417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99592" y="620688"/>
            <a:ext cx="5040560" cy="605681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2400" b="1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  <a:cs typeface="Arial" pitchFamily="34" charset="0"/>
              </a:rPr>
              <a:t>Индюшиная семья</a:t>
            </a:r>
            <a:endParaRPr lang="ru-RU" sz="2400" b="1" dirty="0">
              <a:ln w="18415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ÐÐ°Ð±Ð¾Ñ ÐºÐ°ÑÑÐ¸Ð½Ð¾Ðº Ð´Ð»Ñ ÑÐ¾Ð½Ð° Ð¿ÑÐµÐ·ÐµÐ½ÑÐ°ÑÐ¸Ð¸ Ð·Ð°Ð¼ÐµÑÐ°ÑÐµÐ»ÑÐ½Ð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0" y="0"/>
            <a:ext cx="8964488" cy="6597352"/>
          </a:xfrm>
          <a:prstGeom prst="rect">
            <a:avLst/>
          </a:prstGeom>
          <a:noFill/>
        </p:spPr>
      </p:pic>
      <p:pic>
        <p:nvPicPr>
          <p:cNvPr id="3" name="Рисунок 2" descr="618650304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r="787"/>
          <a:stretch>
            <a:fillRect/>
          </a:stretch>
        </p:blipFill>
        <p:spPr>
          <a:xfrm flipH="1"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солнце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28184" y="404664"/>
            <a:ext cx="2473003" cy="244827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3528" y="404664"/>
            <a:ext cx="6264696" cy="616134"/>
          </a:xfrm>
          <a:prstGeom prst="rect">
            <a:avLst/>
          </a:prstGeom>
        </p:spPr>
        <p:txBody>
          <a:bodyPr wrap="square">
            <a:prstTxWarp prst="textPlain">
              <a:avLst/>
            </a:prstTxWarp>
            <a:spAutoFit/>
          </a:bodyPr>
          <a:lstStyle/>
          <a:p>
            <a:r>
              <a:rPr lang="ru-RU" sz="2000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Какую </a:t>
            </a:r>
            <a:r>
              <a:rPr lang="ru-RU" sz="2000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пользу приносят домашние птицы человеку? </a:t>
            </a:r>
            <a:endParaRPr lang="ru-RU" sz="2000" dirty="0">
              <a:ln w="18415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30724" name="Picture 4" descr="https://user88506.clients-cdnnow.ru/wp-content/uploads/2016/07/razvedenie-nesushek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 l="14747" r="22133"/>
          <a:stretch>
            <a:fillRect/>
          </a:stretch>
        </p:blipFill>
        <p:spPr bwMode="auto">
          <a:xfrm>
            <a:off x="376815" y="3645023"/>
            <a:ext cx="2755025" cy="2618853"/>
          </a:xfrm>
          <a:prstGeom prst="rect">
            <a:avLst/>
          </a:prstGeom>
          <a:noFill/>
        </p:spPr>
      </p:pic>
      <p:pic>
        <p:nvPicPr>
          <p:cNvPr id="8" name="Picture 4" descr="http://meatinfo.ru/data/images/14903/_%D0%BB%D0%B0%D0%BD%D0%B4%D1%81%D0%BA%D0%B0%D1%8F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 t="6287" r="6328" b="7798"/>
          <a:stretch>
            <a:fillRect/>
          </a:stretch>
        </p:blipFill>
        <p:spPr bwMode="auto">
          <a:xfrm>
            <a:off x="6217646" y="2996952"/>
            <a:ext cx="2746842" cy="3312368"/>
          </a:xfrm>
          <a:prstGeom prst="rect">
            <a:avLst/>
          </a:prstGeom>
          <a:noFill/>
        </p:spPr>
      </p:pic>
      <p:pic>
        <p:nvPicPr>
          <p:cNvPr id="30726" name="Picture 6" descr="https://static9.depositphotos.com/1177973/1081/i/450/depositphotos_10811246-stock-photo-bright-pillows-isolated-on-white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5076056" y="4653136"/>
            <a:ext cx="2270026" cy="1483084"/>
          </a:xfrm>
          <a:prstGeom prst="rect">
            <a:avLst/>
          </a:prstGeom>
          <a:noFill/>
        </p:spPr>
      </p:pic>
      <p:pic>
        <p:nvPicPr>
          <p:cNvPr id="30730" name="Picture 10" descr="https://arhivurokov.ru/kopilka/uploads/user_file_57164a36d9d9b/didaktichieskaia-ighra-ziornyshki-dlia-pietushka_52.pn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 r="2500" b="10272"/>
          <a:stretch>
            <a:fillRect/>
          </a:stretch>
        </p:blipFill>
        <p:spPr bwMode="auto">
          <a:xfrm flipH="1">
            <a:off x="3059832" y="1052736"/>
            <a:ext cx="2808312" cy="3168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0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0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ÐÐ°Ð±Ð¾Ñ ÐºÐ°ÑÑÐ¸Ð½Ð¾Ðº Ð´Ð»Ñ ÑÐ¾Ð½Ð° Ð¿ÑÐµÐ·ÐµÐ½ÑÐ°ÑÐ¸Ð¸ Ð·Ð°Ð¼ÐµÑÐ°ÑÐµÐ»ÑÐ½Ð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0" y="0"/>
            <a:ext cx="8964488" cy="6597352"/>
          </a:xfrm>
          <a:prstGeom prst="rect">
            <a:avLst/>
          </a:prstGeom>
          <a:noFill/>
        </p:spPr>
      </p:pic>
      <p:pic>
        <p:nvPicPr>
          <p:cNvPr id="3" name="Рисунок 2" descr="618650304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солнце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81347" y="332656"/>
            <a:ext cx="1963855" cy="194421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3528" y="404664"/>
            <a:ext cx="6264696" cy="616134"/>
          </a:xfrm>
          <a:prstGeom prst="rect">
            <a:avLst/>
          </a:prstGeom>
        </p:spPr>
        <p:txBody>
          <a:bodyPr wrap="square">
            <a:prstTxWarp prst="textPlain">
              <a:avLst/>
            </a:prstTxWarp>
            <a:spAutoFit/>
          </a:bodyPr>
          <a:lstStyle/>
          <a:p>
            <a:r>
              <a:rPr lang="ru-RU" sz="2000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Как человек заботиться о</a:t>
            </a:r>
            <a:r>
              <a:rPr lang="ru-RU" sz="2000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 </a:t>
            </a:r>
            <a:r>
              <a:rPr lang="ru-RU" sz="2000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домашних птицах? </a:t>
            </a:r>
            <a:endParaRPr lang="ru-RU" sz="2000" dirty="0">
              <a:ln w="18415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33794" name="Picture 2" descr="http://referad.ru/po-kajdoj-leksicheskoj-teme-rebenka-uchat/6504_html_52399036.jpg"/>
          <p:cNvPicPr>
            <a:picLocks noChangeAspect="1" noChangeArrowheads="1"/>
          </p:cNvPicPr>
          <p:nvPr/>
        </p:nvPicPr>
        <p:blipFill>
          <a:blip r:embed="rId5" cstate="print">
            <a:lum contrast="40000"/>
          </a:blip>
          <a:srcRect t="31765" b="31765"/>
          <a:stretch>
            <a:fillRect/>
          </a:stretch>
        </p:blipFill>
        <p:spPr bwMode="auto">
          <a:xfrm>
            <a:off x="2555776" y="4293096"/>
            <a:ext cx="6192688" cy="2227821"/>
          </a:xfrm>
          <a:prstGeom prst="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8" name="Picture 2" descr="http://referad.ru/po-kajdoj-leksicheskoj-teme-rebenka-uchat/6504_html_52399036.jpg"/>
          <p:cNvPicPr>
            <a:picLocks noChangeAspect="1" noChangeArrowheads="1"/>
          </p:cNvPicPr>
          <p:nvPr/>
        </p:nvPicPr>
        <p:blipFill>
          <a:blip r:embed="rId5" cstate="print">
            <a:lum bright="-10000" contrast="40000"/>
          </a:blip>
          <a:srcRect b="68235"/>
          <a:stretch>
            <a:fillRect/>
          </a:stretch>
        </p:blipFill>
        <p:spPr bwMode="auto">
          <a:xfrm>
            <a:off x="467544" y="1124744"/>
            <a:ext cx="6192688" cy="1940360"/>
          </a:xfrm>
          <a:prstGeom prst="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33796" name="Picture 4" descr="https://st.depositphotos.com/1700014/1326/v/450/depositphotos_13266651-stock-illustration-girl-feed-chickens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/>
          <a:stretch>
            <a:fillRect/>
          </a:stretch>
        </p:blipFill>
        <p:spPr bwMode="auto">
          <a:xfrm flipH="1">
            <a:off x="179512" y="3429000"/>
            <a:ext cx="2425230" cy="2592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763</TotalTime>
  <Words>44</Words>
  <Application>Microsoft Office PowerPoint</Application>
  <PresentationFormat>Экран (4:3)</PresentationFormat>
  <Paragraphs>11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Галина Ивановна</dc:creator>
  <cp:lastModifiedBy>Галина Ивановна</cp:lastModifiedBy>
  <cp:revision>78</cp:revision>
  <dcterms:created xsi:type="dcterms:W3CDTF">2019-03-30T17:55:41Z</dcterms:created>
  <dcterms:modified xsi:type="dcterms:W3CDTF">2019-04-04T21:22:37Z</dcterms:modified>
</cp:coreProperties>
</file>