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70" r:id="rId5"/>
    <p:sldId id="269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4" autoAdjust="0"/>
    <p:restoredTop sz="94660"/>
  </p:normalViewPr>
  <p:slideViewPr>
    <p:cSldViewPr>
      <p:cViewPr varScale="1">
        <p:scale>
          <a:sx n="82" d="100"/>
          <a:sy n="82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CD92-EB93-48CC-A32C-CC40D887A097}" type="datetimeFigureOut">
              <a:rPr lang="ru-RU" smtClean="0"/>
              <a:pPr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2AB2-1A29-4294-B0ED-239C02224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484784"/>
            <a:ext cx="5184576" cy="963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Домашние птицы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49289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Видеоматериал к НОД 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ознакомлению с окружающим миром в средней группе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Соларева Г. И.</a:t>
            </a:r>
          </a:p>
          <a:p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МБДОУ №55 «Хрусталик» г. Керчь </a:t>
            </a:r>
            <a:endParaRPr lang="ru-RU" sz="1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404664"/>
            <a:ext cx="2473003" cy="2448272"/>
          </a:xfrm>
          <a:prstGeom prst="rect">
            <a:avLst/>
          </a:prstGeom>
        </p:spPr>
      </p:pic>
      <p:pic>
        <p:nvPicPr>
          <p:cNvPr id="10" name="Picture 2" descr="https://i.mycdn.me/image?id=873911162782&amp;t=3&amp;plc=WEB&amp;tkn=*Ob1-FHxqi-mSNmpZM3Sa-9ezMr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251520" y="3356992"/>
            <a:ext cx="3059832" cy="3303537"/>
          </a:xfrm>
          <a:prstGeom prst="rect">
            <a:avLst/>
          </a:prstGeom>
          <a:noFill/>
        </p:spPr>
      </p:pic>
      <p:pic>
        <p:nvPicPr>
          <p:cNvPr id="11" name="Picture 8" descr="http://adalin.mospsy.ru/img2/z_30.gif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792490" y="3429000"/>
            <a:ext cx="3938111" cy="2032067"/>
          </a:xfrm>
          <a:prstGeom prst="rect">
            <a:avLst/>
          </a:prstGeom>
          <a:noFill/>
        </p:spPr>
      </p:pic>
      <p:sp>
        <p:nvSpPr>
          <p:cNvPr id="17410" name="AutoShape 2" descr="https://png.pngtree.com/element_origin_min_pic/16/11/22/4674a4cc5f77b65e51622e6773d9ae9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https://png.pngtree.com/element_origin_min_pic/16/11/22/4674a4cc5f77b65e51622e6773d9ae9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2.depositphotos.com/5891300/8700/v/950/depositphotos_87005682-stock-illustration-cartoon-farm-color-book-children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playcast.ru/uploads/2016/01/12/167828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679" y="3473624"/>
            <a:ext cx="1910321" cy="3384376"/>
          </a:xfrm>
          <a:prstGeom prst="rect">
            <a:avLst/>
          </a:prstGeom>
          <a:noFill/>
        </p:spPr>
      </p:pic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0"/>
            <a:ext cx="1219200" cy="1207008"/>
          </a:xfrm>
          <a:prstGeom prst="rect">
            <a:avLst/>
          </a:prstGeom>
        </p:spPr>
      </p:pic>
      <p:pic>
        <p:nvPicPr>
          <p:cNvPr id="9218" name="Picture 2" descr="https://png.pngtree.com/element_origin_min_pic/16/12/04/cbae3b68b0b6a68be717ee14244205b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115616" y="980728"/>
            <a:ext cx="2056042" cy="2448272"/>
          </a:xfrm>
          <a:prstGeom prst="rect">
            <a:avLst/>
          </a:prstGeom>
          <a:noFill/>
        </p:spPr>
      </p:pic>
      <p:pic>
        <p:nvPicPr>
          <p:cNvPr id="9220" name="Picture 4" descr="https://ds05.infourok.ru/uploads/ex/0e59/0000aa98-dcbf8d51/hello_html_59dc9f88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79512" y="5179759"/>
            <a:ext cx="1307448" cy="1678241"/>
          </a:xfrm>
          <a:prstGeom prst="rect">
            <a:avLst/>
          </a:prstGeom>
          <a:noFill/>
        </p:spPr>
      </p:pic>
      <p:pic>
        <p:nvPicPr>
          <p:cNvPr id="9222" name="Picture 6" descr="https://static3.depositphotos.com/1000345/115/i/950/depositphotos_1151876-stock-photo-walking-duc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39552" y="3645024"/>
            <a:ext cx="2616554" cy="1739254"/>
          </a:xfrm>
          <a:prstGeom prst="rect">
            <a:avLst/>
          </a:prstGeom>
          <a:noFill/>
        </p:spPr>
      </p:pic>
      <p:pic>
        <p:nvPicPr>
          <p:cNvPr id="10" name="Picture 4" descr="http://xn--80aaeyqihb1akd1n.xn--p1ai/wp-content/uploads/2018/08/%D0%B3%D1%83%D1%81%D0%B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3933056"/>
            <a:ext cx="2556620" cy="2115022"/>
          </a:xfrm>
          <a:prstGeom prst="rect">
            <a:avLst/>
          </a:prstGeom>
          <a:noFill/>
        </p:spPr>
      </p:pic>
      <p:pic>
        <p:nvPicPr>
          <p:cNvPr id="9228" name="Picture 12" descr="https://st.depositphotos.com/2435397/3862/i/950/depositphotos_38627573-stock-photo-cartoon-turke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492896"/>
            <a:ext cx="184602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72200" y="332656"/>
            <a:ext cx="2473003" cy="2448272"/>
          </a:xfrm>
          <a:prstGeom prst="rect">
            <a:avLst/>
          </a:prstGeom>
        </p:spPr>
      </p:pic>
      <p:pic>
        <p:nvPicPr>
          <p:cNvPr id="24580" name="Picture 4" descr="http://www.bdjz.com/resources/image/news/14884197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1164464" y="1196752"/>
            <a:ext cx="5603272" cy="4790798"/>
          </a:xfrm>
          <a:prstGeom prst="rect">
            <a:avLst/>
          </a:prstGeom>
          <a:noFill/>
        </p:spPr>
      </p:pic>
      <p:pic>
        <p:nvPicPr>
          <p:cNvPr id="12" name="Picture 6" descr="https://www.thoughtco.com/thmb/v6nutofl7mebcUA7oAWHfVLiQSQ=/768x0/filters:no_upscale():max_bytes(150000):strip_icc()/185227788-589cfeca3df78c475879199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4781">
            <a:off x="6231662" y="4346313"/>
            <a:ext cx="3175419" cy="2116946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1619672" y="5157192"/>
            <a:ext cx="1800000" cy="5400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67544" y="3284984"/>
            <a:ext cx="1800000" cy="5400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830017">
            <a:off x="1817583" y="573569"/>
            <a:ext cx="1800000" cy="5400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5400000" flipH="1">
            <a:off x="5310152" y="4635064"/>
            <a:ext cx="1800000" cy="5400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0104375" flipH="1">
            <a:off x="4241922" y="492848"/>
            <a:ext cx="1800000" cy="5400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404664"/>
            <a:ext cx="2473003" cy="2448272"/>
          </a:xfrm>
          <a:prstGeom prst="rect">
            <a:avLst/>
          </a:prstGeom>
        </p:spPr>
      </p:pic>
      <p:pic>
        <p:nvPicPr>
          <p:cNvPr id="1026" name="Picture 2" descr="https://media-hearth.cursecdn.com/avatars/274/236/63584165205551572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 flipH="1">
            <a:off x="0" y="2096448"/>
            <a:ext cx="4427984" cy="4184743"/>
          </a:xfrm>
          <a:prstGeom prst="rect">
            <a:avLst/>
          </a:prstGeom>
          <a:noFill/>
        </p:spPr>
      </p:pic>
      <p:pic>
        <p:nvPicPr>
          <p:cNvPr id="1028" name="Picture 4" descr="https://as1.ftcdn.net/jpg/00/70/40/78/1000_F_70407848_y22mVwgdNXsQrae5LgOjWlnQjO79vSu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67"/>
          <a:stretch>
            <a:fillRect/>
          </a:stretch>
        </p:blipFill>
        <p:spPr bwMode="auto">
          <a:xfrm>
            <a:off x="2483768" y="3568308"/>
            <a:ext cx="2592288" cy="2620544"/>
          </a:xfrm>
          <a:prstGeom prst="rect">
            <a:avLst/>
          </a:prstGeom>
          <a:noFill/>
        </p:spPr>
      </p:pic>
      <p:pic>
        <p:nvPicPr>
          <p:cNvPr id="10" name="Picture 6" descr="https://s3.pixers.pics/pixers/700/FO/64/31/17/52/700_FO64311752_fd60c28a1bc792d8f0f9abb9d1ac27d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380312" y="4581128"/>
            <a:ext cx="1296144" cy="1395847"/>
          </a:xfrm>
          <a:prstGeom prst="rect">
            <a:avLst/>
          </a:prstGeom>
          <a:noFill/>
        </p:spPr>
      </p:pic>
      <p:pic>
        <p:nvPicPr>
          <p:cNvPr id="11" name="Picture 6" descr="https://s3.pixers.pics/pixers/700/FO/64/31/17/52/700_FO64311752_fd60c28a1bc792d8f0f9abb9d1ac27d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860032" y="4725144"/>
            <a:ext cx="1296144" cy="1395847"/>
          </a:xfrm>
          <a:prstGeom prst="rect">
            <a:avLst/>
          </a:prstGeom>
          <a:noFill/>
        </p:spPr>
      </p:pic>
      <p:pic>
        <p:nvPicPr>
          <p:cNvPr id="12" name="Picture 6" descr="https://s3.pixers.pics/pixers/700/FO/64/31/17/52/700_FO64311752_fd60c28a1bc792d8f0f9abb9d1ac27d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84168" y="4365104"/>
            <a:ext cx="1296144" cy="13958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620688"/>
            <a:ext cx="5040560" cy="6056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Куриная семья</a:t>
            </a:r>
            <a:endParaRPr lang="ru-RU" sz="24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404664"/>
            <a:ext cx="2473003" cy="2448272"/>
          </a:xfrm>
          <a:prstGeom prst="rect">
            <a:avLst/>
          </a:prstGeom>
        </p:spPr>
      </p:pic>
      <p:pic>
        <p:nvPicPr>
          <p:cNvPr id="14338" name="Picture 2" descr="http://pngimg.com/uploads/duck/duck_PNG5018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 flipH="1">
            <a:off x="-612576" y="2276872"/>
            <a:ext cx="5477892" cy="3872185"/>
          </a:xfrm>
          <a:prstGeom prst="rect">
            <a:avLst/>
          </a:prstGeom>
          <a:noFill/>
        </p:spPr>
      </p:pic>
      <p:pic>
        <p:nvPicPr>
          <p:cNvPr id="14340" name="Picture 4" descr="https://png.pngtree.com/element_origin_min_pic/17/03/29/1001da0cc86e901f23ecb79185d5f54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2123728" y="3212976"/>
            <a:ext cx="3456384" cy="3461701"/>
          </a:xfrm>
          <a:prstGeom prst="rect">
            <a:avLst/>
          </a:prstGeom>
          <a:noFill/>
        </p:spPr>
      </p:pic>
      <p:pic>
        <p:nvPicPr>
          <p:cNvPr id="14346" name="Picture 10" descr="https://image.freepik.com/free-vector/happy-duck-cartoon_29190-34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148064" y="4509120"/>
            <a:ext cx="1152128" cy="1788926"/>
          </a:xfrm>
          <a:prstGeom prst="rect">
            <a:avLst/>
          </a:prstGeom>
          <a:noFill/>
        </p:spPr>
      </p:pic>
      <p:pic>
        <p:nvPicPr>
          <p:cNvPr id="14348" name="Picture 12" descr="https://zalarieunique.ru/images/clipart-duck-two-duck-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20000" contrast="40000"/>
          </a:blip>
          <a:srcRect t="40513" b="14359"/>
          <a:stretch>
            <a:fillRect/>
          </a:stretch>
        </p:blipFill>
        <p:spPr bwMode="auto">
          <a:xfrm>
            <a:off x="5940152" y="4293096"/>
            <a:ext cx="3504998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9592" y="620688"/>
            <a:ext cx="5040560" cy="6056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Утиная семья</a:t>
            </a:r>
            <a:endParaRPr lang="ru-RU" sz="24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404664"/>
            <a:ext cx="2473003" cy="2448272"/>
          </a:xfrm>
          <a:prstGeom prst="rect">
            <a:avLst/>
          </a:prstGeom>
        </p:spPr>
      </p:pic>
      <p:pic>
        <p:nvPicPr>
          <p:cNvPr id="3074" name="Picture 2" descr="https://i.pinimg.com/736x/66/87/59/66875900015dde43439e5fdfd7a71f9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251519" y="1525885"/>
            <a:ext cx="3024336" cy="4972075"/>
          </a:xfrm>
          <a:prstGeom prst="rect">
            <a:avLst/>
          </a:prstGeom>
          <a:noFill/>
        </p:spPr>
      </p:pic>
      <p:pic>
        <p:nvPicPr>
          <p:cNvPr id="3076" name="Picture 4" descr="http://meatinfo.ru/data/images/14903/_%D0%BB%D0%B0%D0%BD%D0%B4%D1%81%D0%BA%D0%B0%D1%8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1547664" y="2276872"/>
            <a:ext cx="3600400" cy="4733620"/>
          </a:xfrm>
          <a:prstGeom prst="rect">
            <a:avLst/>
          </a:prstGeom>
          <a:noFill/>
        </p:spPr>
      </p:pic>
      <p:pic>
        <p:nvPicPr>
          <p:cNvPr id="3078" name="Picture 6" descr="https://ds05.infourok.ru/uploads/ex/0e59/0000aa98-dcbf8d51/hello_html_25b2f7aa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4814"/>
          <a:stretch>
            <a:fillRect/>
          </a:stretch>
        </p:blipFill>
        <p:spPr bwMode="auto">
          <a:xfrm flipH="1">
            <a:off x="4499992" y="4493400"/>
            <a:ext cx="1296144" cy="1716528"/>
          </a:xfrm>
          <a:prstGeom prst="rect">
            <a:avLst/>
          </a:prstGeom>
          <a:noFill/>
        </p:spPr>
      </p:pic>
      <p:pic>
        <p:nvPicPr>
          <p:cNvPr id="8" name="Picture 6" descr="https://ds05.infourok.ru/uploads/ex/0e59/0000aa98-dcbf8d51/hello_html_25b2f7aa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4814"/>
          <a:stretch>
            <a:fillRect/>
          </a:stretch>
        </p:blipFill>
        <p:spPr bwMode="auto">
          <a:xfrm flipH="1">
            <a:off x="6372200" y="4581128"/>
            <a:ext cx="1296144" cy="1716528"/>
          </a:xfrm>
          <a:prstGeom prst="rect">
            <a:avLst/>
          </a:prstGeom>
          <a:noFill/>
        </p:spPr>
      </p:pic>
      <p:pic>
        <p:nvPicPr>
          <p:cNvPr id="9" name="Picture 6" descr="https://ds05.infourok.ru/uploads/ex/0e59/0000aa98-dcbf8d51/hello_html_25b2f7aa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4814"/>
          <a:stretch>
            <a:fillRect/>
          </a:stretch>
        </p:blipFill>
        <p:spPr bwMode="auto">
          <a:xfrm flipH="1">
            <a:off x="7524328" y="4581128"/>
            <a:ext cx="1296144" cy="17165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620688"/>
            <a:ext cx="5040560" cy="6056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Гусиная семья</a:t>
            </a:r>
            <a:endParaRPr lang="ru-RU" sz="24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404664"/>
            <a:ext cx="2473003" cy="2448272"/>
          </a:xfrm>
          <a:prstGeom prst="rect">
            <a:avLst/>
          </a:prstGeom>
        </p:spPr>
      </p:pic>
      <p:pic>
        <p:nvPicPr>
          <p:cNvPr id="31746" name="Picture 2" descr="http://printonic.ru/uploads/images/2016/03/01/img_56d58270ed4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652120" y="4653136"/>
            <a:ext cx="1264581" cy="1584176"/>
          </a:xfrm>
          <a:prstGeom prst="rect">
            <a:avLst/>
          </a:prstGeom>
          <a:noFill/>
        </p:spPr>
      </p:pic>
      <p:pic>
        <p:nvPicPr>
          <p:cNvPr id="31752" name="Picture 8" descr="https://paragonfeeds.com/wp-content/uploads/2018/07/turkey-2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0" y="1484784"/>
            <a:ext cx="4796292" cy="4680520"/>
          </a:xfrm>
          <a:prstGeom prst="rect">
            <a:avLst/>
          </a:prstGeom>
          <a:noFill/>
        </p:spPr>
      </p:pic>
      <p:pic>
        <p:nvPicPr>
          <p:cNvPr id="31748" name="Picture 4" descr="http://xn----7sbb3aaldicno5bm3eh.xn--p1ai/84/1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6891" t="13713" r="12392" b="9400"/>
          <a:stretch>
            <a:fillRect/>
          </a:stretch>
        </p:blipFill>
        <p:spPr bwMode="auto">
          <a:xfrm>
            <a:off x="3203848" y="3573016"/>
            <a:ext cx="2395285" cy="3024336"/>
          </a:xfrm>
          <a:prstGeom prst="rect">
            <a:avLst/>
          </a:prstGeom>
          <a:noFill/>
        </p:spPr>
      </p:pic>
      <p:pic>
        <p:nvPicPr>
          <p:cNvPr id="10" name="Picture 2" descr="http://printonic.ru/uploads/images/2016/03/01/img_56d58270ed4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732240" y="4797152"/>
            <a:ext cx="1264581" cy="1584176"/>
          </a:xfrm>
          <a:prstGeom prst="rect">
            <a:avLst/>
          </a:prstGeom>
          <a:noFill/>
        </p:spPr>
      </p:pic>
      <p:pic>
        <p:nvPicPr>
          <p:cNvPr id="11" name="Picture 2" descr="http://printonic.ru/uploads/images/2016/03/01/img_56d58270ed4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668344" y="4869160"/>
            <a:ext cx="1264581" cy="15841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99592" y="620688"/>
            <a:ext cx="5040560" cy="6056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Индюшиная семья</a:t>
            </a:r>
            <a:endParaRPr lang="ru-RU" sz="24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87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404664"/>
            <a:ext cx="2473003" cy="2448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6264696" cy="61613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Какую </a:t>
            </a:r>
            <a:r>
              <a:rPr lang="ru-RU" sz="20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пользу приносят домашние птицы человеку? </a:t>
            </a:r>
            <a:endParaRPr lang="ru-RU" sz="20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24" name="Picture 4" descr="https://user88506.clients-cdnnow.ru/wp-content/uploads/2016/07/razvedenie-nesushek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14747" r="22133"/>
          <a:stretch>
            <a:fillRect/>
          </a:stretch>
        </p:blipFill>
        <p:spPr bwMode="auto">
          <a:xfrm>
            <a:off x="376815" y="3645023"/>
            <a:ext cx="2755025" cy="2618853"/>
          </a:xfrm>
          <a:prstGeom prst="rect">
            <a:avLst/>
          </a:prstGeom>
          <a:noFill/>
        </p:spPr>
      </p:pic>
      <p:pic>
        <p:nvPicPr>
          <p:cNvPr id="8" name="Picture 4" descr="http://meatinfo.ru/data/images/14903/_%D0%BB%D0%B0%D0%BD%D0%B4%D1%81%D0%BA%D0%B0%D1%8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6287" r="6328" b="7798"/>
          <a:stretch>
            <a:fillRect/>
          </a:stretch>
        </p:blipFill>
        <p:spPr bwMode="auto">
          <a:xfrm>
            <a:off x="6217646" y="2996952"/>
            <a:ext cx="2746842" cy="3312368"/>
          </a:xfrm>
          <a:prstGeom prst="rect">
            <a:avLst/>
          </a:prstGeom>
          <a:noFill/>
        </p:spPr>
      </p:pic>
      <p:pic>
        <p:nvPicPr>
          <p:cNvPr id="30726" name="Picture 6" descr="https://static9.depositphotos.com/1177973/1081/i/450/depositphotos_10811246-stock-photo-bright-pillows-isolated-on-whit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076056" y="4653136"/>
            <a:ext cx="2270026" cy="1483084"/>
          </a:xfrm>
          <a:prstGeom prst="rect">
            <a:avLst/>
          </a:prstGeom>
          <a:noFill/>
        </p:spPr>
      </p:pic>
      <p:pic>
        <p:nvPicPr>
          <p:cNvPr id="30730" name="Picture 10" descr="https://arhivurokov.ru/kopilka/uploads/user_file_57164a36d9d9b/didaktichieskaia-ighra-ziornyshki-dlia-pietushka_5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r="2500" b="10272"/>
          <a:stretch>
            <a:fillRect/>
          </a:stretch>
        </p:blipFill>
        <p:spPr bwMode="auto">
          <a:xfrm flipH="1">
            <a:off x="3059832" y="1052736"/>
            <a:ext cx="28083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Ð°Ð±Ð¾Ñ ÐºÐ°ÑÑÐ¸Ð½Ð¾Ðº Ð´Ð»Ñ ÑÐ¾Ð½Ð° Ð¿ÑÐµÐ·ÐµÐ½ÑÐ°ÑÐ¸Ð¸ Ð·Ð°Ð¼ÐµÑÐ°ÑÐµÐ»Ñ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964488" cy="6597352"/>
          </a:xfrm>
          <a:prstGeom prst="rect">
            <a:avLst/>
          </a:prstGeom>
          <a:noFill/>
        </p:spPr>
      </p:pic>
      <p:pic>
        <p:nvPicPr>
          <p:cNvPr id="3" name="Рисунок 2" descr="6186503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олнц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81347" y="332656"/>
            <a:ext cx="1963855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6264696" cy="61613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 человек заботиться о</a:t>
            </a:r>
            <a:r>
              <a:rPr lang="ru-RU" sz="20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0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домашних птицах? </a:t>
            </a:r>
            <a:endParaRPr lang="ru-RU" sz="20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3794" name="Picture 2" descr="http://referad.ru/po-kajdoj-leksicheskoj-teme-rebenka-uchat/6504_html_52399036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t="31765" b="31765"/>
          <a:stretch>
            <a:fillRect/>
          </a:stretch>
        </p:blipFill>
        <p:spPr bwMode="auto">
          <a:xfrm>
            <a:off x="2555776" y="4293096"/>
            <a:ext cx="6192688" cy="222782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2" descr="http://referad.ru/po-kajdoj-leksicheskoj-teme-rebenka-uchat/6504_html_52399036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b="68235"/>
          <a:stretch>
            <a:fillRect/>
          </a:stretch>
        </p:blipFill>
        <p:spPr bwMode="auto">
          <a:xfrm>
            <a:off x="467544" y="1124744"/>
            <a:ext cx="6192688" cy="19403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3796" name="Picture 4" descr="https://st.depositphotos.com/1700014/1326/v/450/depositphotos_13266651-stock-illustration-girl-feed-chicken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79512" y="3429000"/>
            <a:ext cx="242523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78</cp:revision>
  <dcterms:created xsi:type="dcterms:W3CDTF">2019-03-30T17:55:41Z</dcterms:created>
  <dcterms:modified xsi:type="dcterms:W3CDTF">2019-04-04T21:22:37Z</dcterms:modified>
</cp:coreProperties>
</file>