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2" r:id="rId6"/>
    <p:sldId id="264" r:id="rId7"/>
    <p:sldId id="266" r:id="rId8"/>
    <p:sldId id="267" r:id="rId9"/>
    <p:sldId id="265" r:id="rId10"/>
    <p:sldId id="263" r:id="rId11"/>
    <p:sldId id="261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AC67-A144-48DC-8908-5FC8CEA8A33A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9D64-524E-49BF-B514-D9520E96C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AC67-A144-48DC-8908-5FC8CEA8A33A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9D64-524E-49BF-B514-D9520E96C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AC67-A144-48DC-8908-5FC8CEA8A33A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9D64-524E-49BF-B514-D9520E96C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AC67-A144-48DC-8908-5FC8CEA8A33A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9D64-524E-49BF-B514-D9520E96C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AC67-A144-48DC-8908-5FC8CEA8A33A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9D64-524E-49BF-B514-D9520E96C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AC67-A144-48DC-8908-5FC8CEA8A33A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9D64-524E-49BF-B514-D9520E96C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AC67-A144-48DC-8908-5FC8CEA8A33A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9D64-524E-49BF-B514-D9520E96C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AC67-A144-48DC-8908-5FC8CEA8A33A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9D64-524E-49BF-B514-D9520E96C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AC67-A144-48DC-8908-5FC8CEA8A33A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9D64-524E-49BF-B514-D9520E96C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AC67-A144-48DC-8908-5FC8CEA8A33A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9D64-524E-49BF-B514-D9520E96C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AC67-A144-48DC-8908-5FC8CEA8A33A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E9D64-524E-49BF-B514-D9520E96C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AC67-A144-48DC-8908-5FC8CEA8A33A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E9D64-524E-49BF-B514-D9520E96CE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393612794;856393613050;856393613306;856393613562;856393613818;856393614074;856393614330;856393614586;856393614842;856393615098;856393615610;856393616122;856393616378&amp;st.layer.showNav=on&amp;st.layer.photoAlbumId=52761215107322&amp;st.layer.epm=off&amp;st.layer.photoId=856393612794&amp;st.layer.opl=off&amp;st.layer.navStartPhotoId=856393612794&amp;st.layer.sbd=off&amp;st.cmd=userMain&amp;st._aid=GroupTopicLayer_openPhotoLaye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393612794;856393613050;856393613306;856393613562;856393613818;856393614074;856393614330;856393614586;856393614842;856393615098;856393615610;856393616122;856393616378&amp;st.layer.showNav=on&amp;st.layer.photoAlbumId=52761215107322&amp;st.layer.epm=off&amp;st.layer.photoId=856393613306&amp;st.layer.opl=off&amp;st.layer.navStartPhotoId=856393613306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393612794;856393613050;856393613306;856393613562;856393613818;856393614074;856393614330;856393614586;856393614842;856393615098;856393615610;856393616122;856393616378&amp;st.layer.showNav=on&amp;st.layer.photoAlbumId=52761215107322&amp;st.layer.epm=off&amp;st.layer.photoId=856393613050&amp;st.layer.opl=off&amp;st.layer.navStartPhotoId=856393613050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393612794;856393613050;856393613306;856393613562;856393613818;856393614074;856393614330;856393614586;856393614842;856393615098;856393615610;856393616122;856393616378&amp;st.layer.showNav=on&amp;st.layer.photoAlbumId=52761215107322&amp;st.layer.epm=off&amp;st.layer.photoId=856393614074&amp;st.layer.opl=off&amp;st.layer.navStartPhotoId=856393614074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393612794;856393613050;856393613306;856393613562;856393613818;856393614074;856393614330;856393614586;856393614842;856393615098;856393615610;856393616122;856393616378&amp;st.layer.showNav=on&amp;st.layer.photoAlbumId=52761215107322&amp;st.layer.epm=off&amp;st.layer.photoId=856393614074&amp;st.layer.opl=off&amp;st.layer.navStartPhotoId=856393614074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393612794;856393613050;856393613306;856393613562;856393613818;856393614074;856393614330;856393614586;856393614842;856393615098;856393615610;856393616122;856393616378&amp;st.layer.showNav=on&amp;st.layer.photoAlbumId=52761215107322&amp;st.layer.epm=off&amp;st.layer.photoId=856393614330&amp;st.layer.opl=off&amp;st.layer.navStartPhotoId=856393614330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393612794;856393613050;856393613306;856393613562;856393613818;856393614074;856393614330;856393614586;856393614842;856393615098;856393615610;856393616122;856393616378&amp;st.layer.showNav=on&amp;st.layer.photoAlbumId=52761215107322&amp;st.layer.epm=off&amp;st.layer.photoId=856393614330&amp;st.layer.opl=off&amp;st.layer.navStartPhotoId=856393614330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393612794;856393613050;856393613306;856393613562;856393613818;856393614074;856393614330;856393614586;856393614842;856393615098;856393615610;856393616122;856393616378&amp;st.layer.showNav=on&amp;st.layer.photoAlbumId=52761215107322&amp;st.layer.epm=off&amp;st.layer.photoId=856393614586&amp;st.layer.opl=off&amp;st.layer.navStartPhotoId=856393614586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393612794;856393613050;856393613306;856393613562;856393613818;856393614074;856393614330;856393614586;856393614842;856393615098;856393615610;856393616122;856393616378&amp;st.layer.showNav=on&amp;st.layer.photoAlbumId=52761215107322&amp;st.layer.epm=off&amp;st.layer.photoId=856393614586&amp;st.layer.opl=off&amp;st.layer.navStartPhotoId=856393614586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393612794;856393613050;856393613306;856393613562;856393613818;856393614074;856393614330;856393614586;856393614842;856393615098;856393615610;856393616122;856393616378&amp;st.layer.showNav=on&amp;st.layer.photoAlbumId=52761215107322&amp;st.layer.epm=off&amp;st.layer.photoId=856393614842&amp;st.layer.opl=off&amp;st.layer.navStartPhotoId=856393614842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393612794;856393613050;856393613306;856393613562;856393613818;856393614074;856393614330;856393614586;856393614842;856393615098;856393615610;856393616122;856393616378&amp;st.layer.showNav=on&amp;st.layer.photoAlbumId=52761215107322&amp;st.layer.epm=off&amp;st.layer.photoId=856393614842&amp;st.layer.opl=off&amp;st.layer.navStartPhotoId=856393614842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393612794;856393613050;856393613306;856393613562;856393613818;856393614074;856393614330;856393614586;856393614842;856393615098;856393615610;856393616122;856393616378&amp;st.layer.showNav=on&amp;st.layer.photoAlbumId=52761215107322&amp;st.layer.epm=off&amp;st.layer.photoId=856393612794&amp;st.layer.opl=off&amp;st.layer.navStartPhotoId=856393612794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393612794;856393613050;856393613306;856393613562;856393613818;856393614074;856393614330;856393614586;856393614842;856393615098;856393615610;856393616122;856393616378&amp;st.layer.showNav=on&amp;st.layer.photoAlbumId=52761215107322&amp;st.layer.epm=off&amp;st.layer.photoId=856393615098&amp;st.layer.opl=off&amp;st.layer.navStartPhotoId=856393615098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393612794;856393613050;856393613306;856393613562;856393613818;856393614074;856393614330;856393614586;856393614842;856393615098;856393615610;856393616122;856393616378&amp;st.layer.showNav=on&amp;st.layer.photoAlbumId=52761215107322&amp;st.layer.epm=off&amp;st.layer.photoId=856393615098&amp;st.layer.opl=off&amp;st.layer.navStartPhotoId=856393615098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393612794;856393613050;856393613306;856393613562;856393613818;856393614074;856393614330;856393614586;856393614842;856393615098;856393615610;856393616122;856393616378&amp;st.layer.showNav=on&amp;st.layer.photoAlbumId=52761215107322&amp;st.layer.epm=off&amp;st.layer.photoId=856393615610&amp;st.layer.opl=off&amp;st.layer.navStartPhotoId=856393615610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393612794;856393613050;856393613306;856393613562;856393613818;856393614074;856393614330;856393614586;856393614842;856393615098;856393615610;856393616122;856393616378&amp;st.layer.showNav=on&amp;st.layer.photoAlbumId=52761215107322&amp;st.layer.epm=off&amp;st.layer.photoId=856393616122&amp;st.layer.opl=off&amp;st.layer.navStartPhotoId=856393616122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393612794;856393613050;856393613306;856393613562;856393613818;856393614074;856393614330;856393614586;856393614842;856393615098;856393615610;856393616122;856393616378&amp;st.layer.showNav=on&amp;st.layer.photoAlbumId=52761215107322&amp;st.layer.epm=off&amp;st.layer.photoId=856393616122&amp;st.layer.opl=off&amp;st.layer.navStartPhotoId=856393616122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393612794;856393613050;856393613306;856393613562;856393613818;856393614074;856393614330;856393614586;856393614842;856393615098;856393615610;856393616122;856393616378&amp;st.layer.showNav=on&amp;st.layer.photoAlbumId=52761215107322&amp;st.layer.epm=off&amp;st.layer.photoId=856393615610&amp;st.layer.opl=off&amp;st.layer.navStartPhotoId=856393615610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393612794;856393613050;856393613306;856393613562;856393613818;856393614074;856393614330;856393614586;856393614842;856393615098;856393615610;856393616122;856393616378&amp;st.layer.showNav=on&amp;st.layer.photoAlbumId=52761215107322&amp;st.layer.epm=off&amp;st.layer.photoId=856393612794&amp;st.layer.opl=off&amp;st.layer.navStartPhotoId=856393612794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393612794;856393613050;856393613306;856393613562;856393613818;856393614074;856393614330;856393614586;856393614842;856393615098;856393615610;856393616122;856393616378&amp;st.layer.showNav=on&amp;st.layer.photoAlbumId=52761215107322&amp;st.layer.epm=off&amp;st.layer.photoId=856393613050&amp;st.layer.opl=off&amp;st.layer.navStartPhotoId=856393613050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393612794;856393613050;856393613306;856393613562;856393613818;856393614074;856393614330;856393614586;856393614842;856393615098;856393615610;856393616122;856393616378&amp;st.layer.showNav=on&amp;st.layer.photoAlbumId=52761215107322&amp;st.layer.epm=off&amp;st.layer.photoId=856393613306&amp;st.layer.opl=off&amp;st.layer.navStartPhotoId=856393613306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393612794;856393613050;856393613306;856393613562;856393613818;856393614074;856393614330;856393614586;856393614842;856393615098;856393615610;856393616122;856393616378&amp;st.layer.showNav=on&amp;st.layer.photoAlbumId=52761215107322&amp;st.layer.epm=off&amp;st.layer.photoId=856393613562&amp;st.layer.opl=off&amp;st.layer.navStartPhotoId=856393613562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393612794;856393613050;856393613306;856393613562;856393613818;856393614074;856393614330;856393614586;856393614842;856393615098;856393615610;856393616122;856393616378&amp;st.layer.showNav=on&amp;st.layer.photoAlbumId=52761215107322&amp;st.layer.epm=off&amp;st.layer.photoId=856393613818&amp;st.layer.opl=off&amp;st.layer.navStartPhotoId=856393613818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393612794;856393613050;856393613306;856393613562;856393613818;856393614074;856393614330;856393614586;856393614842;856393615098;856393615610;856393616122;856393616378&amp;st.layer.showNav=on&amp;st.layer.photoAlbumId=52761215107322&amp;st.layer.epm=off&amp;st.layer.photoId=856393613818&amp;st.layer.opl=off&amp;st.layer.navStartPhotoId=856393613818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ok.ru/dk?cmd=PopLayerPhoto&amp;st.layer.cmd=PopLayerPhotoOuter&amp;st.layer.type=GROUP&amp;st.layer.revNav=off&amp;st.layer.limitedUi=false&amp;st.layer.sphotoIds=856393612794;856393613050;856393613306;856393613562;856393613818;856393614074;856393614330;856393614586;856393614842;856393615098;856393615610;856393616122;856393616378&amp;st.layer.showNav=on&amp;st.layer.photoAlbumId=52761215107322&amp;st.layer.epm=off&amp;st.layer.photoId=856393613562&amp;st.layer.opl=off&amp;st.layer.navStartPhotoId=856393613562&amp;st.layer.sbd=off&amp;st.cmd=userMain&amp;st._aid=GroupTopicLayer_openPhotoLayer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.mycdn.me/image?id=837999942098&amp;t=3&amp;plc=WEB&amp;tkn=*joEqS9qMp-hV-2coHRVLFpNGK_o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 b="523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4664"/>
            <a:ext cx="8352927" cy="59046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2132856"/>
            <a:ext cx="5688632" cy="156966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9600" dirty="0" smtClean="0">
                <a:ln w="381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  <a:ea typeface="Microsoft Yi Baiti" pitchFamily="66" charset="0"/>
                <a:cs typeface="Aharoni" pitchFamily="2" charset="-79"/>
              </a:rPr>
              <a:t>РЕБУСЫ</a:t>
            </a:r>
            <a:endParaRPr lang="ru-RU" sz="9600" dirty="0">
              <a:ln w="381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blipFill>
                <a:blip r:embed="rId5"/>
                <a:tile tx="0" ty="0" sx="100000" sy="100000" flip="none" algn="tl"/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  <a:ea typeface="Microsoft Yi Baiti" pitchFamily="66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37999940562&amp;t=3&amp;plc=WEB&amp;tkn=*hXG6ux2QrBrQduYY77Hal4NIFBE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 t="515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37999941074&amp;t=3&amp;plc=WEB&amp;tkn=*ZSGdMdJ7WnbmNnnNlcAf67bcbys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 t="519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37999941586&amp;t=3&amp;plc=WEB&amp;tkn=*vdcQo6Es7LgB5xRo4YdHVhT2g3Q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 b="519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37999941586&amp;t=3&amp;plc=WEB&amp;tkn=*vdcQo6Es7LgB5xRo4YdHVhT2g3Q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 t="519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37999941842&amp;t=3&amp;plc=WEB&amp;tkn=*qKvumfipLjisqbHcrQMsW-MujRc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 b="520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37999941842&amp;t=3&amp;plc=WEB&amp;tkn=*qKvumfipLjisqbHcrQMsW-MujRc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 t="519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37999943378&amp;t=3&amp;plc=WEB&amp;tkn=*CZyohwuOyhEnE9xYNnAHqmn9Vag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 b="519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37999943378&amp;t=3&amp;plc=WEB&amp;tkn=*CZyohwuOyhEnE9xYNnAHqmn9Vag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 t="519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37999943634&amp;t=3&amp;plc=WEB&amp;tkn=*HRJq6pR5i55Rj6P-6nkBQy8us-o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 b="519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37999943634&amp;t=3&amp;plc=WEB&amp;tkn=*HRJq6pR5i55Rj6P-6nkBQy8us-o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 t="509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.mycdn.me/image?id=837999942098&amp;t=3&amp;plc=WEB&amp;tkn=*joEqS9qMp-hV-2coHRVLFpNGK_o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 b="523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37999942354&amp;t=3&amp;plc=WEB&amp;tkn=*yqrmDcTy8n0rZP6jo5cllsEm-kY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 b="519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37999942354&amp;t=3&amp;plc=WEB&amp;tkn=*yqrmDcTy8n0rZP6jo5cllsEm-kY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 t="519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37999942610&amp;t=3&amp;plc=WEB&amp;tkn=*9ObE7_0advhKyFArKn4ArKTZS9Q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 t="519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37999942866&amp;t=3&amp;plc=WEB&amp;tkn=*X5AS90deO7gR5NV9yX6IIEY1tfY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 b="519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37999942866&amp;t=3&amp;plc=WEB&amp;tkn=*X5AS90deO7gR5NV9yX6IIEY1tfY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 t="509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37999942610&amp;t=3&amp;plc=WEB&amp;tkn=*9ObE7_0advhKyFArKn4ArKTZS9Q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 b="519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37999942098&amp;t=3&amp;plc=WEB&amp;tkn=*joEqS9qMp-hV-2coHRVLFpNGK_o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 t="519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37999941074&amp;t=3&amp;plc=WEB&amp;tkn=*ZSGdMdJ7WnbmNnnNlcAf67bcbys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 b="519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37999940562&amp;t=3&amp;plc=WEB&amp;tkn=*hXG6ux2QrBrQduYY77Hal4NIFBE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 b="519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37999940818&amp;t=3&amp;plc=WEB&amp;tkn=*QaxC9b9ltKLWwz6ceoUZ11hsO5U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 b="517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37999941330&amp;t=3&amp;plc=WEB&amp;tkn=*7gc3DDcn85eUpMrjmTICnUktyKE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 b="519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37999941330&amp;t=3&amp;plc=WEB&amp;tkn=*7gc3DDcn85eUpMrjmTICnUktyKE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 t="529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mage?id=837999940818&amp;t=3&amp;plc=WEB&amp;tkn=*QaxC9b9ltKLWwz6ceoUZ11hsO5U">
            <a:hlinkClick r:id="rId2"/>
          </p:cNvPr>
          <p:cNvPicPr/>
          <p:nvPr/>
        </p:nvPicPr>
        <p:blipFill>
          <a:blip r:embed="rId3" cstate="print">
            <a:lum bright="-10000" contrast="40000"/>
          </a:blip>
          <a:srcRect t="519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</Words>
  <Application>Microsoft Office PowerPoint</Application>
  <PresentationFormat>Экран (4:3)</PresentationFormat>
  <Paragraphs>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Ивановна</dc:creator>
  <cp:lastModifiedBy>Галина Ивановна</cp:lastModifiedBy>
  <cp:revision>8</cp:revision>
  <dcterms:created xsi:type="dcterms:W3CDTF">2018-01-08T14:01:55Z</dcterms:created>
  <dcterms:modified xsi:type="dcterms:W3CDTF">2018-01-08T15:07:31Z</dcterms:modified>
</cp:coreProperties>
</file>