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58" r:id="rId8"/>
    <p:sldId id="259" r:id="rId9"/>
    <p:sldId id="260" r:id="rId10"/>
    <p:sldId id="261" r:id="rId11"/>
    <p:sldId id="266" r:id="rId12"/>
    <p:sldId id="268" r:id="rId13"/>
    <p:sldId id="267" r:id="rId14"/>
    <p:sldId id="269" r:id="rId15"/>
    <p:sldId id="270" r:id="rId16"/>
    <p:sldId id="273" r:id="rId17"/>
    <p:sldId id="272" r:id="rId18"/>
    <p:sldId id="271" r:id="rId19"/>
    <p:sldId id="274" r:id="rId20"/>
    <p:sldId id="276" r:id="rId21"/>
    <p:sldId id="275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1819-9747-4F81-86DD-5F58A1A6572A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64C-CED7-452C-83D4-2EA1F385A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1819-9747-4F81-86DD-5F58A1A6572A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64C-CED7-452C-83D4-2EA1F385A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1819-9747-4F81-86DD-5F58A1A6572A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64C-CED7-452C-83D4-2EA1F385A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1819-9747-4F81-86DD-5F58A1A6572A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64C-CED7-452C-83D4-2EA1F385A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1819-9747-4F81-86DD-5F58A1A6572A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64C-CED7-452C-83D4-2EA1F385A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1819-9747-4F81-86DD-5F58A1A6572A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64C-CED7-452C-83D4-2EA1F385A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1819-9747-4F81-86DD-5F58A1A6572A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64C-CED7-452C-83D4-2EA1F385A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1819-9747-4F81-86DD-5F58A1A6572A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64C-CED7-452C-83D4-2EA1F385A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1819-9747-4F81-86DD-5F58A1A6572A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64C-CED7-452C-83D4-2EA1F385A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1819-9747-4F81-86DD-5F58A1A6572A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64C-CED7-452C-83D4-2EA1F385A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1819-9747-4F81-86DD-5F58A1A6572A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B64C-CED7-452C-83D4-2EA1F385A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D1819-9747-4F81-86DD-5F58A1A6572A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6B64C-CED7-452C-83D4-2EA1F385A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63415566074;863415566330;863415566586;863415566842;863415567610;863415568122&amp;st.layer.showNav=on&amp;st.layer.photoAlbumId=52761215107322&amp;st.layer.epm=off&amp;st.layer.photoId=863415566074&amp;st.layer.opl=off&amp;st.layer.navStartPhotoId=863415566074&amp;st.layer.sbd=off&amp;st.cmd=userMain&amp;st._aid=GroupTopicLayer_openPhotoLaye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k.ru/dk?cmd=PopLayerPhoto&amp;st.layer.cmd=PopLayerPhotoOuter&amp;st.layer.type=GROUP&amp;st.layer.revNav=off&amp;st.layer.limitedUi=false&amp;st.layer.sphotoIds=863415566074;863415566330;863415566586;863415566842;863415567610;863415568122&amp;st.layer.showNav=on&amp;st.layer.photoAlbumId=52761215107322&amp;st.layer.epm=off&amp;st.layer.photoId=863415566330&amp;st.layer.opl=off&amp;st.layer.navStartPhotoId=863415566330&amp;st.layer.sbd=off&amp;st.cmd=userMain&amp;st._aid=GroupTopicLayer_openPhotoLaye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k.ru/dk?cmd=PopLayerPhoto&amp;st.layer.cmd=PopLayerPhotoOuter&amp;st.layer.type=GROUP&amp;st.layer.revNav=off&amp;st.layer.limitedUi=false&amp;st.layer.sphotoIds=863415566074;863415566330;863415566586;863415566842;863415567610;863415568122&amp;st.layer.showNav=on&amp;st.layer.photoAlbumId=52761215107322&amp;st.layer.epm=off&amp;st.layer.photoId=863415566842&amp;st.layer.opl=off&amp;st.layer.navStartPhotoId=863415566842&amp;st.layer.sbd=off&amp;st.cmd=userMain&amp;st._aid=GroupTopicLayer_openPhotoLaye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k.ru/dk?cmd=PopLayerPhoto&amp;st.layer.cmd=PopLayerPhotoOuter&amp;st.layer.type=GROUP&amp;st.layer.revNav=off&amp;st.layer.limitedUi=false&amp;st.layer.sphotoIds=863415566074;863415566330;863415566586;863415566842;863415567610;863415568122&amp;st.layer.showNav=on&amp;st.layer.photoAlbumId=52761215107322&amp;st.layer.epm=off&amp;st.layer.photoId=863415566842&amp;st.layer.opl=off&amp;st.layer.navStartPhotoId=863415566842&amp;st.layer.sbd=off&amp;st.cmd=userMain&amp;st._aid=GroupTopicLayer_openPhotoLaye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k.ru/dk?cmd=PopLayerPhoto&amp;st.layer.cmd=PopLayerPhotoOuter&amp;st.layer.type=GROUP&amp;st.layer.revNav=off&amp;st.layer.limitedUi=false&amp;st.layer.sphotoIds=863415566074;863415566330;863415566586;863415566842;863415567610;863415568122&amp;st.layer.showNav=on&amp;st.layer.photoAlbumId=52761215107322&amp;st.layer.epm=off&amp;st.layer.photoId=863415566842&amp;st.layer.opl=off&amp;st.layer.navStartPhotoId=863415566842&amp;st.layer.sbd=off&amp;st.cmd=userMain&amp;st._aid=GroupTopicLayer_openPhotoLaye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k.ru/dk?cmd=PopLayerPhoto&amp;st.layer.cmd=PopLayerPhotoOuter&amp;st.layer.type=GROUP&amp;st.layer.revNav=off&amp;st.layer.limitedUi=false&amp;st.layer.sphotoIds=863415566074;863415566330;863415566586;863415566842;863415567610;863415568122&amp;st.layer.showNav=on&amp;st.layer.photoAlbumId=52761215107322&amp;st.layer.epm=off&amp;st.layer.photoId=863415566842&amp;st.layer.opl=off&amp;st.layer.navStartPhotoId=863415566842&amp;st.layer.sbd=off&amp;st.cmd=userMain&amp;st._aid=GroupTopicLayer_openPhotoLaye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k.ru/dk?cmd=PopLayerPhoto&amp;st.layer.cmd=PopLayerPhotoOuter&amp;st.layer.type=GROUP&amp;st.layer.revNav=off&amp;st.layer.limitedUi=false&amp;st.layer.sphotoIds=863415566074;863415566330;863415566586;863415566842;863415567610;863415568122&amp;st.layer.showNav=on&amp;st.layer.photoAlbumId=52761215107322&amp;st.layer.epm=off&amp;st.layer.photoId=863415567610&amp;st.layer.opl=off&amp;st.layer.navStartPhotoId=863415567610&amp;st.layer.sbd=off&amp;st.cmd=userMain&amp;st._aid=GroupTopicLayer_openPhotoLaye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k.ru/dk?cmd=PopLayerPhoto&amp;st.layer.cmd=PopLayerPhotoOuter&amp;st.layer.type=GROUP&amp;st.layer.revNav=off&amp;st.layer.limitedUi=false&amp;st.layer.sphotoIds=863415566074;863415566330;863415566586;863415566842;863415567610;863415568122&amp;st.layer.showNav=on&amp;st.layer.photoAlbumId=52761215107322&amp;st.layer.epm=off&amp;st.layer.photoId=863415567610&amp;st.layer.opl=off&amp;st.layer.navStartPhotoId=863415567610&amp;st.layer.sbd=off&amp;st.cmd=userMain&amp;st._aid=GroupTopicLayer_openPhotoLaye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k.ru/dk?cmd=PopLayerPhoto&amp;st.layer.cmd=PopLayerPhotoOuter&amp;st.layer.type=GROUP&amp;st.layer.revNav=off&amp;st.layer.limitedUi=false&amp;st.layer.sphotoIds=863415566074;863415566330;863415566586;863415566842;863415567610;863415568122&amp;st.layer.showNav=on&amp;st.layer.photoAlbumId=52761215107322&amp;st.layer.epm=off&amp;st.layer.photoId=863415567610&amp;st.layer.opl=off&amp;st.layer.navStartPhotoId=863415567610&amp;st.layer.sbd=off&amp;st.cmd=userMain&amp;st._aid=GroupTopicLayer_openPhotoLaye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k.ru/dk?cmd=PopLayerPhoto&amp;st.layer.cmd=PopLayerPhotoOuter&amp;st.layer.type=GROUP&amp;st.layer.revNav=off&amp;st.layer.limitedUi=false&amp;st.layer.sphotoIds=863415566074;863415566330;863415566586;863415566842;863415567610;863415568122&amp;st.layer.showNav=on&amp;st.layer.photoAlbumId=52761215107322&amp;st.layer.epm=off&amp;st.layer.photoId=863415567610&amp;st.layer.opl=off&amp;st.layer.navStartPhotoId=863415567610&amp;st.layer.sbd=off&amp;st.cmd=userMain&amp;st._aid=GroupTopicLayer_openPhotoLaye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k.ru/dk?cmd=PopLayerPhoto&amp;st.layer.cmd=PopLayerPhotoOuter&amp;st.layer.type=GROUP&amp;st.layer.revNav=off&amp;st.layer.limitedUi=false&amp;st.layer.sphotoIds=863415566074;863415566330;863415566586;863415566842;863415567610;863415568122&amp;st.layer.showNav=on&amp;st.layer.photoAlbumId=52761215107322&amp;st.layer.epm=off&amp;st.layer.photoId=863415568122&amp;st.layer.opl=off&amp;st.layer.navStartPhotoId=863415568122&amp;st.layer.sbd=off&amp;st.cmd=userMain&amp;st._aid=GroupTopicLayer_openPhotoLaye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k.ru/dk?cmd=PopLayerPhoto&amp;st.layer.cmd=PopLayerPhotoOuter&amp;st.layer.type=GROUP&amp;st.layer.revNav=off&amp;st.layer.limitedUi=false&amp;st.layer.sphotoIds=863415566074;863415566330;863415566586;863415566842;863415567610;863415568122&amp;st.layer.showNav=on&amp;st.layer.photoAlbumId=52761215107322&amp;st.layer.epm=off&amp;st.layer.photoId=863415566074&amp;st.layer.opl=off&amp;st.layer.navStartPhotoId=863415566074&amp;st.layer.sbd=off&amp;st.cmd=userMain&amp;st._aid=GroupTopicLayer_openPhotoLaye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k.ru/dk?cmd=PopLayerPhoto&amp;st.layer.cmd=PopLayerPhotoOuter&amp;st.layer.type=GROUP&amp;st.layer.revNav=off&amp;st.layer.limitedUi=false&amp;st.layer.sphotoIds=863415566074;863415566330;863415566586;863415566842;863415567610;863415568122&amp;st.layer.showNav=on&amp;st.layer.photoAlbumId=52761215107322&amp;st.layer.epm=off&amp;st.layer.photoId=863415568122&amp;st.layer.opl=off&amp;st.layer.navStartPhotoId=863415568122&amp;st.layer.sbd=off&amp;st.cmd=userMain&amp;st._aid=GroupTopicLayer_openPhotoLaye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k.ru/dk?cmd=PopLayerPhoto&amp;st.layer.cmd=PopLayerPhotoOuter&amp;st.layer.type=GROUP&amp;st.layer.revNav=off&amp;st.layer.limitedUi=false&amp;st.layer.sphotoIds=863415566074;863415566330;863415566586;863415566842;863415567610;863415568122&amp;st.layer.showNav=on&amp;st.layer.photoAlbumId=52761215107322&amp;st.layer.epm=off&amp;st.layer.photoId=863415568122&amp;st.layer.opl=off&amp;st.layer.navStartPhotoId=863415568122&amp;st.layer.sbd=off&amp;st.cmd=userMain&amp;st._aid=GroupTopicLayer_openPhotoLaye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k.ru/dk?cmd=PopLayerPhoto&amp;st.layer.cmd=PopLayerPhotoOuter&amp;st.layer.type=GROUP&amp;st.layer.revNav=off&amp;st.layer.limitedUi=false&amp;st.layer.sphotoIds=863415566074;863415566330;863415566586;863415566842;863415567610;863415568122&amp;st.layer.showNav=on&amp;st.layer.photoAlbumId=52761215107322&amp;st.layer.epm=off&amp;st.layer.photoId=863415568122&amp;st.layer.opl=off&amp;st.layer.navStartPhotoId=863415568122&amp;st.layer.sbd=off&amp;st.cmd=userMain&amp;st._aid=GroupTopicLayer_openPhotoLaye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k.ru/dk?cmd=PopLayerPhoto&amp;st.layer.cmd=PopLayerPhotoOuter&amp;st.layer.type=GROUP&amp;st.layer.revNav=off&amp;st.layer.limitedUi=false&amp;st.layer.sphotoIds=863415566074;863415566330;863415566586;863415566842;863415567610;863415568122&amp;st.layer.showNav=on&amp;st.layer.photoAlbumId=52761215107322&amp;st.layer.epm=off&amp;st.layer.photoId=863415566586&amp;st.layer.opl=off&amp;st.layer.navStartPhotoId=863415566586&amp;st.layer.sbd=off&amp;st.cmd=userMain&amp;st._aid=GroupTopicLayer_openPhotoLaye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k.ru/dk?cmd=PopLayerPhoto&amp;st.layer.cmd=PopLayerPhotoOuter&amp;st.layer.type=GROUP&amp;st.layer.revNav=off&amp;st.layer.limitedUi=false&amp;st.layer.sphotoIds=863415566074;863415566330;863415566586;863415566842;863415567610;863415568122&amp;st.layer.showNav=on&amp;st.layer.photoAlbumId=52761215107322&amp;st.layer.epm=off&amp;st.layer.photoId=863415566586&amp;st.layer.opl=off&amp;st.layer.navStartPhotoId=863415566586&amp;st.layer.sbd=off&amp;st.cmd=userMain&amp;st._aid=GroupTopicLayer_openPhotoLaye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k.ru/dk?cmd=PopLayerPhoto&amp;st.layer.cmd=PopLayerPhotoOuter&amp;st.layer.type=GROUP&amp;st.layer.revNav=off&amp;st.layer.limitedUi=false&amp;st.layer.sphotoIds=863415566074;863415566330;863415566586;863415566842;863415567610;863415568122&amp;st.layer.showNav=on&amp;st.layer.photoAlbumId=52761215107322&amp;st.layer.epm=off&amp;st.layer.photoId=863415566586&amp;st.layer.opl=off&amp;st.layer.navStartPhotoId=863415566586&amp;st.layer.sbd=off&amp;st.cmd=userMain&amp;st._aid=GroupTopicLayer_openPhotoLaye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k.ru/dk?cmd=PopLayerPhoto&amp;st.layer.cmd=PopLayerPhotoOuter&amp;st.layer.type=GROUP&amp;st.layer.revNav=off&amp;st.layer.limitedUi=false&amp;st.layer.sphotoIds=863415566074;863415566330;863415566586;863415566842;863415567610;863415568122&amp;st.layer.showNav=on&amp;st.layer.photoAlbumId=52761215107322&amp;st.layer.epm=off&amp;st.layer.photoId=863415566586&amp;st.layer.opl=off&amp;st.layer.navStartPhotoId=863415566586&amp;st.layer.sbd=off&amp;st.cmd=userMain&amp;st._aid=GroupTopicLayer_openPhotoLaye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k.ru/dk?cmd=PopLayerPhoto&amp;st.layer.cmd=PopLayerPhotoOuter&amp;st.layer.type=GROUP&amp;st.layer.revNav=off&amp;st.layer.limitedUi=false&amp;st.layer.sphotoIds=863415566074;863415566330;863415566586;863415566842;863415567610;863415568122&amp;st.layer.showNav=on&amp;st.layer.photoAlbumId=52761215107322&amp;st.layer.epm=off&amp;st.layer.photoId=863415566330&amp;st.layer.opl=off&amp;st.layer.navStartPhotoId=863415566330&amp;st.layer.sbd=off&amp;st.cmd=userMain&amp;st._aid=GroupTopicLayer_openPhotoLaye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k.ru/dk?cmd=PopLayerPhoto&amp;st.layer.cmd=PopLayerPhotoOuter&amp;st.layer.type=GROUP&amp;st.layer.revNav=off&amp;st.layer.limitedUi=false&amp;st.layer.sphotoIds=863415566074;863415566330;863415566586;863415566842;863415567610;863415568122&amp;st.layer.showNav=on&amp;st.layer.photoAlbumId=52761215107322&amp;st.layer.epm=off&amp;st.layer.photoId=863415566330&amp;st.layer.opl=off&amp;st.layer.navStartPhotoId=863415566330&amp;st.layer.sbd=off&amp;st.cmd=userMain&amp;st._aid=GroupTopicLayer_openPhotoLaye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k.ru/dk?cmd=PopLayerPhoto&amp;st.layer.cmd=PopLayerPhotoOuter&amp;st.layer.type=GROUP&amp;st.layer.revNav=off&amp;st.layer.limitedUi=false&amp;st.layer.sphotoIds=863415566074;863415566330;863415566586;863415566842;863415567610;863415568122&amp;st.layer.showNav=on&amp;st.layer.photoAlbumId=52761215107322&amp;st.layer.epm=off&amp;st.layer.photoId=863415566330&amp;st.layer.opl=off&amp;st.layer.navStartPhotoId=863415566330&amp;st.layer.sbd=off&amp;st.cmd=userMain&amp;st._aid=GroupTopicLayer_openPhotoLaye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.mycdn.me/image?id=863415566074&amp;t=3&amp;plc=WEB&amp;tkn=*QnECOO0_tPF-Hhe6hlF7v_0yFnY">
            <a:hlinkClick r:id="rId2"/>
          </p:cNvPr>
          <p:cNvPicPr/>
          <p:nvPr/>
        </p:nvPicPr>
        <p:blipFill>
          <a:blip r:embed="rId3" cstate="print">
            <a:lum bright="-20000" contrast="40000"/>
          </a:blip>
          <a:srcRect r="54941" b="39096"/>
          <a:stretch>
            <a:fillRect/>
          </a:stretch>
        </p:blipFill>
        <p:spPr bwMode="auto">
          <a:xfrm>
            <a:off x="1657350" y="457200"/>
            <a:ext cx="5794970" cy="549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43401_html_m7e359f7d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6322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https://i.mycdn.me/image?id=863415566330&amp;t=0&amp;plc=WEB&amp;tkn=*I1CnfsTm6Lqw338C2JAdoGt7J2g">
            <a:hlinkClick r:id="rId3"/>
          </p:cNvPr>
          <p:cNvPicPr/>
          <p:nvPr/>
        </p:nvPicPr>
        <p:blipFill>
          <a:blip r:embed="rId4" cstate="print">
            <a:lum bright="-20000" contrast="40000"/>
          </a:blip>
          <a:srcRect l="50000" t="53697" b="1375"/>
          <a:stretch>
            <a:fillRect/>
          </a:stretch>
        </p:blipFill>
        <p:spPr bwMode="auto">
          <a:xfrm>
            <a:off x="251520" y="260648"/>
            <a:ext cx="856895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10800000">
            <a:off x="395536" y="54868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(подвода)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668344" y="5373216"/>
            <a:ext cx="1152000" cy="1152128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6600" b="1" dirty="0" smtClean="0">
                <a:ln w="31550" cmpd="sng">
                  <a:solidFill>
                    <a:srgbClr val="F79646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6600" b="1" dirty="0">
              <a:ln w="31550" cmpd="sng">
                <a:solidFill>
                  <a:srgbClr val="F79646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6322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https://i.mycdn.me/image?id=863415566842&amp;t=0&amp;plc=WEB&amp;tkn=*KQ-6vpYOrHo79VXWHjZ0oYEl1fE">
            <a:hlinkClick r:id="rId3"/>
          </p:cNvPr>
          <p:cNvPicPr/>
          <p:nvPr/>
        </p:nvPicPr>
        <p:blipFill>
          <a:blip r:embed="rId4" cstate="print">
            <a:lum bright="-20000" contrast="40000"/>
          </a:blip>
          <a:srcRect r="50000" b="53799"/>
          <a:stretch>
            <a:fillRect/>
          </a:stretch>
        </p:blipFill>
        <p:spPr bwMode="auto">
          <a:xfrm>
            <a:off x="251520" y="260648"/>
            <a:ext cx="8640960" cy="63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flipV="1">
            <a:off x="395536" y="404664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(диво)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668344" y="5373216"/>
            <a:ext cx="1152000" cy="1152128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6600" b="1" dirty="0" smtClean="0">
                <a:ln w="31550" cmpd="sng">
                  <a:solidFill>
                    <a:srgbClr val="F79646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ru-RU" sz="6600" b="1" dirty="0">
              <a:ln w="31550" cmpd="sng">
                <a:solidFill>
                  <a:srgbClr val="F79646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6322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https://i.mycdn.me/image?id=863415566842&amp;t=0&amp;plc=WEB&amp;tkn=*KQ-6vpYOrHo79VXWHjZ0oYEl1fE">
            <a:hlinkClick r:id="rId3"/>
          </p:cNvPr>
          <p:cNvPicPr/>
          <p:nvPr/>
        </p:nvPicPr>
        <p:blipFill>
          <a:blip r:embed="rId4" cstate="print">
            <a:lum bright="-20000" contrast="40000"/>
          </a:blip>
          <a:srcRect l="51235" b="53799"/>
          <a:stretch>
            <a:fillRect/>
          </a:stretch>
        </p:blipFill>
        <p:spPr bwMode="auto">
          <a:xfrm>
            <a:off x="251520" y="260648"/>
            <a:ext cx="8640960" cy="63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flipV="1">
            <a:off x="229720" y="404664"/>
            <a:ext cx="1066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/>
              <a:t>(поддон)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236296" y="5301208"/>
            <a:ext cx="1584048" cy="1224136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6600" b="1" dirty="0" smtClean="0">
                <a:ln w="31550" cmpd="sng">
                  <a:solidFill>
                    <a:srgbClr val="F79646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ru-RU" sz="6600" b="1" dirty="0">
              <a:ln w="31550" cmpd="sng">
                <a:solidFill>
                  <a:srgbClr val="F79646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6322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https://i.mycdn.me/image?id=863415566842&amp;t=0&amp;plc=WEB&amp;tkn=*KQ-6vpYOrHo79VXWHjZ0oYEl1fE">
            <a:hlinkClick r:id="rId3"/>
          </p:cNvPr>
          <p:cNvPicPr/>
          <p:nvPr/>
        </p:nvPicPr>
        <p:blipFill>
          <a:blip r:embed="rId4" cstate="print">
            <a:lum bright="-20000" contrast="40000"/>
          </a:blip>
          <a:srcRect t="52992" r="50000"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flipV="1">
            <a:off x="159123" y="404664"/>
            <a:ext cx="1136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/>
              <a:t>(подкова)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236296" y="5301208"/>
            <a:ext cx="1584048" cy="1224136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6600" b="1" dirty="0" smtClean="0">
                <a:ln w="31550" cmpd="sng">
                  <a:solidFill>
                    <a:srgbClr val="F79646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11</a:t>
            </a:r>
            <a:endParaRPr lang="ru-RU" sz="6600" b="1" dirty="0">
              <a:ln w="31550" cmpd="sng">
                <a:solidFill>
                  <a:srgbClr val="F79646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6322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https://i.mycdn.me/image?id=863415566842&amp;t=0&amp;plc=WEB&amp;tkn=*KQ-6vpYOrHo79VXWHjZ0oYEl1fE">
            <a:hlinkClick r:id="rId3"/>
          </p:cNvPr>
          <p:cNvPicPr/>
          <p:nvPr/>
        </p:nvPicPr>
        <p:blipFill>
          <a:blip r:embed="rId4" cstate="print">
            <a:lum bright="-20000" contrast="40000"/>
          </a:blip>
          <a:srcRect l="51235" t="51899" b="1081"/>
          <a:stretch>
            <a:fillRect/>
          </a:stretch>
        </p:blipFill>
        <p:spPr bwMode="auto">
          <a:xfrm>
            <a:off x="323528" y="260648"/>
            <a:ext cx="864096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flipV="1">
            <a:off x="395536" y="476672"/>
            <a:ext cx="11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/>
              <a:t>(подмена)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380312" y="5301208"/>
            <a:ext cx="1584048" cy="1224136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6600" b="1" dirty="0" smtClean="0">
                <a:ln w="31550" cmpd="sng">
                  <a:solidFill>
                    <a:srgbClr val="F79646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12</a:t>
            </a:r>
            <a:endParaRPr lang="ru-RU" sz="6600" b="1" dirty="0">
              <a:ln w="31550" cmpd="sng">
                <a:solidFill>
                  <a:srgbClr val="F79646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6322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Рисунок 3" descr="https://i.mycdn.me/image?id=863415567610&amp;t=0&amp;plc=WEB&amp;tkn=*jaV3Ie5Q4WtbRkOn1_Rc8X884ng">
            <a:hlinkClick r:id="rId3"/>
          </p:cNvPr>
          <p:cNvPicPr/>
          <p:nvPr/>
        </p:nvPicPr>
        <p:blipFill>
          <a:blip r:embed="rId4" cstate="print">
            <a:lum bright="-20000" contrast="40000"/>
          </a:blip>
          <a:srcRect r="51235" b="53752"/>
          <a:stretch>
            <a:fillRect/>
          </a:stretch>
        </p:blipFill>
        <p:spPr bwMode="auto">
          <a:xfrm>
            <a:off x="251520" y="260648"/>
            <a:ext cx="856895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flipV="1">
            <a:off x="395536" y="404664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/>
              <a:t>(запад)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236296" y="5301208"/>
            <a:ext cx="1584048" cy="1224136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6600" b="1" dirty="0" smtClean="0">
                <a:ln w="31550" cmpd="sng">
                  <a:solidFill>
                    <a:srgbClr val="F79646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13</a:t>
            </a:r>
            <a:endParaRPr lang="ru-RU" sz="6600" b="1" dirty="0">
              <a:ln w="31550" cmpd="sng">
                <a:solidFill>
                  <a:srgbClr val="F79646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6322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Рисунок 3" descr="https://i.mycdn.me/image?id=863415567610&amp;t=0&amp;plc=WEB&amp;tkn=*jaV3Ie5Q4WtbRkOn1_Rc8X884ng">
            <a:hlinkClick r:id="rId3"/>
          </p:cNvPr>
          <p:cNvPicPr/>
          <p:nvPr/>
        </p:nvPicPr>
        <p:blipFill>
          <a:blip r:embed="rId4" cstate="print">
            <a:lum bright="-20000" contrast="40000"/>
          </a:blip>
          <a:srcRect l="51235" b="55628"/>
          <a:stretch>
            <a:fillRect/>
          </a:stretch>
        </p:blipFill>
        <p:spPr bwMode="auto">
          <a:xfrm>
            <a:off x="251520" y="332656"/>
            <a:ext cx="856895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flipV="1">
            <a:off x="395536" y="404664"/>
            <a:ext cx="845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/>
              <a:t>(загар)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236296" y="5301208"/>
            <a:ext cx="1584048" cy="1224136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6600" b="1" dirty="0" smtClean="0">
                <a:ln w="31550" cmpd="sng">
                  <a:solidFill>
                    <a:srgbClr val="F79646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14</a:t>
            </a:r>
            <a:endParaRPr lang="ru-RU" sz="6600" b="1" dirty="0">
              <a:ln w="31550" cmpd="sng">
                <a:solidFill>
                  <a:srgbClr val="F79646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6322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Рисунок 3" descr="https://i.mycdn.me/image?id=863415567610&amp;t=0&amp;plc=WEB&amp;tkn=*jaV3Ie5Q4WtbRkOn1_Rc8X884ng">
            <a:hlinkClick r:id="rId3"/>
          </p:cNvPr>
          <p:cNvPicPr/>
          <p:nvPr/>
        </p:nvPicPr>
        <p:blipFill>
          <a:blip r:embed="rId4" cstate="print">
            <a:lum bright="-20000" contrast="40000"/>
          </a:blip>
          <a:srcRect t="51876" r="51235" b="1143"/>
          <a:stretch>
            <a:fillRect/>
          </a:stretch>
        </p:blipFill>
        <p:spPr bwMode="auto">
          <a:xfrm>
            <a:off x="323528" y="332656"/>
            <a:ext cx="849694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flipV="1">
            <a:off x="504476" y="548680"/>
            <a:ext cx="863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/>
              <a:t>(канат)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236296" y="5301208"/>
            <a:ext cx="1584048" cy="1224136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6600" b="1" dirty="0" smtClean="0">
                <a:ln w="31550" cmpd="sng">
                  <a:solidFill>
                    <a:srgbClr val="F79646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15</a:t>
            </a:r>
            <a:endParaRPr lang="ru-RU" sz="6600" b="1" dirty="0">
              <a:ln w="31550" cmpd="sng">
                <a:solidFill>
                  <a:srgbClr val="F79646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6322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Рисунок 3" descr="https://i.mycdn.me/image?id=863415567610&amp;t=0&amp;plc=WEB&amp;tkn=*jaV3Ie5Q4WtbRkOn1_Rc8X884ng">
            <a:hlinkClick r:id="rId3"/>
          </p:cNvPr>
          <p:cNvPicPr/>
          <p:nvPr/>
        </p:nvPicPr>
        <p:blipFill>
          <a:blip r:embed="rId4" cstate="print">
            <a:lum bright="-20000" contrast="40000"/>
          </a:blip>
          <a:srcRect l="51235" t="51876" b="3102"/>
          <a:stretch>
            <a:fillRect/>
          </a:stretch>
        </p:blipFill>
        <p:spPr bwMode="auto">
          <a:xfrm>
            <a:off x="251520" y="332656"/>
            <a:ext cx="856895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flipV="1">
            <a:off x="372258" y="476672"/>
            <a:ext cx="923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/>
              <a:t>(напор)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236296" y="5301208"/>
            <a:ext cx="1584048" cy="1224136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6600" b="1" dirty="0" smtClean="0">
                <a:ln w="31550" cmpd="sng">
                  <a:solidFill>
                    <a:srgbClr val="F79646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16</a:t>
            </a:r>
            <a:endParaRPr lang="ru-RU" sz="6600" b="1" dirty="0">
              <a:ln w="31550" cmpd="sng">
                <a:solidFill>
                  <a:srgbClr val="F79646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6322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https://i.mycdn.me/image?id=863415568122&amp;t=0&amp;plc=WEB&amp;tkn=*GMbxnmedBDsk4nFFNqSa7HMxqJc">
            <a:hlinkClick r:id="rId3"/>
          </p:cNvPr>
          <p:cNvPicPr/>
          <p:nvPr/>
        </p:nvPicPr>
        <p:blipFill>
          <a:blip r:embed="rId4" cstate="print">
            <a:lum bright="-20000" contrast="40000"/>
          </a:blip>
          <a:srcRect r="51235" b="55628"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flipV="1">
            <a:off x="420094" y="404664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/>
              <a:t>(подача)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236296" y="5301208"/>
            <a:ext cx="1584048" cy="1224136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6600" b="1" dirty="0" smtClean="0">
                <a:ln w="31550" cmpd="sng">
                  <a:solidFill>
                    <a:srgbClr val="F79646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17</a:t>
            </a:r>
            <a:endParaRPr lang="ru-RU" sz="6600" b="1" dirty="0">
              <a:ln w="31550" cmpd="sng">
                <a:solidFill>
                  <a:srgbClr val="F79646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96322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" name="Рисунок 1" descr="https://i.mycdn.me/image?id=863415566074&amp;t=3&amp;plc=WEB&amp;tkn=*QnECOO0_tPF-Hhe6hlF7v_0yFnY">
            <a:hlinkClick r:id="rId3"/>
          </p:cNvPr>
          <p:cNvPicPr/>
          <p:nvPr/>
        </p:nvPicPr>
        <p:blipFill>
          <a:blip r:embed="rId4" cstate="print">
            <a:lum bright="-20000" contrast="40000"/>
          </a:blip>
          <a:srcRect l="45059"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6322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https://i.mycdn.me/image?id=863415568122&amp;t=0&amp;plc=WEB&amp;tkn=*GMbxnmedBDsk4nFFNqSa7HMxqJc">
            <a:hlinkClick r:id="rId3"/>
          </p:cNvPr>
          <p:cNvPicPr/>
          <p:nvPr/>
        </p:nvPicPr>
        <p:blipFill>
          <a:blip r:embed="rId4" cstate="print">
            <a:lum bright="-20000" contrast="40000"/>
          </a:blip>
          <a:srcRect l="50000" b="55914"/>
          <a:stretch>
            <a:fillRect/>
          </a:stretch>
        </p:blipFill>
        <p:spPr bwMode="auto">
          <a:xfrm>
            <a:off x="251520" y="260648"/>
            <a:ext cx="856895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flipV="1">
            <a:off x="256715" y="404664"/>
            <a:ext cx="1111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/>
              <a:t>(награда)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164288" y="5445224"/>
            <a:ext cx="1584048" cy="1224136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6600" b="1" dirty="0" smtClean="0">
                <a:ln w="31550" cmpd="sng">
                  <a:solidFill>
                    <a:srgbClr val="F79646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18</a:t>
            </a:r>
            <a:endParaRPr lang="ru-RU" sz="6600" b="1" dirty="0">
              <a:ln w="31550" cmpd="sng">
                <a:solidFill>
                  <a:srgbClr val="F79646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6322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https://i.mycdn.me/image?id=863415568122&amp;t=0&amp;plc=WEB&amp;tkn=*GMbxnmedBDsk4nFFNqSa7HMxqJc">
            <a:hlinkClick r:id="rId3"/>
          </p:cNvPr>
          <p:cNvPicPr/>
          <p:nvPr/>
        </p:nvPicPr>
        <p:blipFill>
          <a:blip r:embed="rId4" cstate="print">
            <a:lum bright="-20000" contrast="40000"/>
          </a:blip>
          <a:srcRect t="53752" r="51235"/>
          <a:stretch>
            <a:fillRect/>
          </a:stretch>
        </p:blipFill>
        <p:spPr bwMode="auto">
          <a:xfrm>
            <a:off x="323528" y="332656"/>
            <a:ext cx="849694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flipV="1">
            <a:off x="498127" y="476672"/>
            <a:ext cx="869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/>
              <a:t>(</a:t>
            </a:r>
            <a:r>
              <a:rPr lang="ru-RU" dirty="0" smtClean="0"/>
              <a:t>вагон)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236296" y="5301208"/>
            <a:ext cx="1584048" cy="1224136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6600" b="1" dirty="0" smtClean="0">
                <a:ln w="31550" cmpd="sng">
                  <a:solidFill>
                    <a:srgbClr val="F79646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19</a:t>
            </a:r>
            <a:endParaRPr lang="ru-RU" sz="6600" b="1" dirty="0">
              <a:ln w="31550" cmpd="sng">
                <a:solidFill>
                  <a:srgbClr val="F79646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6322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https://i.mycdn.me/image?id=863415568122&amp;t=0&amp;plc=WEB&amp;tkn=*GMbxnmedBDsk4nFFNqSa7HMxqJc">
            <a:hlinkClick r:id="rId3"/>
          </p:cNvPr>
          <p:cNvPicPr/>
          <p:nvPr/>
        </p:nvPicPr>
        <p:blipFill>
          <a:blip r:embed="rId4" cstate="print">
            <a:lum bright="-20000" contrast="40000"/>
          </a:blip>
          <a:srcRect l="51235" t="53752" b="1051"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flipV="1">
            <a:off x="467544" y="404664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/>
              <a:t>(</a:t>
            </a:r>
            <a:r>
              <a:rPr lang="ru-RU" dirty="0" smtClean="0"/>
              <a:t>воск)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308304" y="5229200"/>
            <a:ext cx="1584048" cy="1224136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6600" b="1" dirty="0" smtClean="0">
                <a:ln w="31550" cmpd="sng">
                  <a:solidFill>
                    <a:srgbClr val="F79646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20</a:t>
            </a:r>
            <a:endParaRPr lang="ru-RU" sz="6600" b="1" dirty="0">
              <a:ln w="31550" cmpd="sng">
                <a:solidFill>
                  <a:srgbClr val="F79646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6322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https://i.mycdn.me/image?id=863415566586&amp;t=0&amp;plc=WEB&amp;tkn=*93sYCIQTtnrd_sCRdUqBFwG_2xI">
            <a:hlinkClick r:id="rId3"/>
          </p:cNvPr>
          <p:cNvPicPr/>
          <p:nvPr/>
        </p:nvPicPr>
        <p:blipFill>
          <a:blip r:embed="rId4" cstate="print">
            <a:lum bright="-20000" contrast="40000"/>
          </a:blip>
          <a:srcRect r="51235" b="55413"/>
          <a:stretch>
            <a:fillRect/>
          </a:stretch>
        </p:blipFill>
        <p:spPr bwMode="auto">
          <a:xfrm>
            <a:off x="251520" y="260648"/>
            <a:ext cx="856895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10800000">
            <a:off x="467544" y="54868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(поднос)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668344" y="5373216"/>
            <a:ext cx="1152000" cy="1152128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6600" b="1" dirty="0" smtClean="0">
                <a:ln w="31550" cmpd="sng">
                  <a:solidFill>
                    <a:srgbClr val="F79646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6600" b="1" dirty="0">
              <a:ln w="31550" cmpd="sng">
                <a:solidFill>
                  <a:srgbClr val="F79646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6322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https://i.mycdn.me/image?id=863415566586&amp;t=0&amp;plc=WEB&amp;tkn=*93sYCIQTtnrd_sCRdUqBFwG_2xI">
            <a:hlinkClick r:id="rId3"/>
          </p:cNvPr>
          <p:cNvPicPr/>
          <p:nvPr/>
        </p:nvPicPr>
        <p:blipFill>
          <a:blip r:embed="rId4" cstate="print">
            <a:lum bright="-20000" contrast="40000"/>
          </a:blip>
          <a:srcRect l="50000" b="55413"/>
          <a:stretch>
            <a:fillRect/>
          </a:stretch>
        </p:blipFill>
        <p:spPr bwMode="auto">
          <a:xfrm>
            <a:off x="251520" y="260648"/>
            <a:ext cx="856895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10800000">
            <a:off x="395536" y="5486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(пенал)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668344" y="5373216"/>
            <a:ext cx="1152000" cy="1152128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6600" b="1" dirty="0" smtClean="0">
                <a:ln w="31550" cmpd="sng">
                  <a:solidFill>
                    <a:srgbClr val="F79646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6600" b="1" dirty="0">
              <a:ln w="31550" cmpd="sng">
                <a:solidFill>
                  <a:srgbClr val="F79646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6322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https://i.mycdn.me/image?id=863415566586&amp;t=0&amp;plc=WEB&amp;tkn=*93sYCIQTtnrd_sCRdUqBFwG_2xI">
            <a:hlinkClick r:id="rId3"/>
          </p:cNvPr>
          <p:cNvPicPr/>
          <p:nvPr/>
        </p:nvPicPr>
        <p:blipFill>
          <a:blip r:embed="rId4" cstate="print">
            <a:lum bright="-20000" contrast="40000"/>
          </a:blip>
          <a:srcRect t="55413" r="51235"/>
          <a:stretch>
            <a:fillRect/>
          </a:stretch>
        </p:blipFill>
        <p:spPr bwMode="auto">
          <a:xfrm>
            <a:off x="251520" y="260648"/>
            <a:ext cx="856895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10800000">
            <a:off x="395536" y="5486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(гранат)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668344" y="5373216"/>
            <a:ext cx="1152000" cy="1152128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6600" b="1" dirty="0" smtClean="0">
                <a:ln w="31550" cmpd="sng">
                  <a:solidFill>
                    <a:srgbClr val="F79646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6600" b="1" dirty="0">
              <a:ln w="31550" cmpd="sng">
                <a:solidFill>
                  <a:srgbClr val="F79646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6322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https://i.mycdn.me/image?id=863415566586&amp;t=0&amp;plc=WEB&amp;tkn=*93sYCIQTtnrd_sCRdUqBFwG_2xI">
            <a:hlinkClick r:id="rId3"/>
          </p:cNvPr>
          <p:cNvPicPr/>
          <p:nvPr/>
        </p:nvPicPr>
        <p:blipFill>
          <a:blip r:embed="rId4" cstate="print">
            <a:lum bright="-20000" contrast="40000"/>
          </a:blip>
          <a:srcRect l="51235" t="55413"/>
          <a:stretch>
            <a:fillRect/>
          </a:stretch>
        </p:blipFill>
        <p:spPr bwMode="auto">
          <a:xfrm>
            <a:off x="323528" y="332656"/>
            <a:ext cx="849694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10800000">
            <a:off x="467544" y="5486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(восток)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668344" y="5373216"/>
            <a:ext cx="1152000" cy="1152128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884368" y="5373216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6600" b="1" dirty="0">
              <a:ln w="3155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6322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https://i.mycdn.me/image?id=863415566330&amp;t=0&amp;plc=WEB&amp;tkn=*I1CnfsTm6Lqw338C2JAdoGt7J2g">
            <a:hlinkClick r:id="rId3"/>
          </p:cNvPr>
          <p:cNvPicPr/>
          <p:nvPr/>
        </p:nvPicPr>
        <p:blipFill>
          <a:blip r:embed="rId4" cstate="print">
            <a:lum bright="-20000" contrast="40000"/>
          </a:blip>
          <a:srcRect r="50000" b="55545"/>
          <a:stretch>
            <a:fillRect/>
          </a:stretch>
        </p:blipFill>
        <p:spPr bwMode="auto">
          <a:xfrm>
            <a:off x="323528" y="260649"/>
            <a:ext cx="849694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flipV="1">
            <a:off x="467544" y="4766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(Трава)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668344" y="5373216"/>
            <a:ext cx="1152000" cy="1152128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6600" b="1" dirty="0" smtClean="0">
                <a:ln w="31550" cmpd="sng">
                  <a:solidFill>
                    <a:srgbClr val="F79646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6600" b="1" dirty="0">
              <a:ln w="31550" cmpd="sng">
                <a:solidFill>
                  <a:srgbClr val="F79646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6322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https://i.mycdn.me/image?id=863415566330&amp;t=0&amp;plc=WEB&amp;tkn=*I1CnfsTm6Lqw338C2JAdoGt7J2g">
            <a:hlinkClick r:id="rId3"/>
          </p:cNvPr>
          <p:cNvPicPr/>
          <p:nvPr/>
        </p:nvPicPr>
        <p:blipFill>
          <a:blip r:embed="rId4" cstate="print">
            <a:lum bright="-20000" contrast="40000"/>
          </a:blip>
          <a:srcRect l="50000" b="55545"/>
          <a:stretch>
            <a:fillRect/>
          </a:stretch>
        </p:blipFill>
        <p:spPr bwMode="auto">
          <a:xfrm>
            <a:off x="251520" y="260648"/>
            <a:ext cx="8568952" cy="63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10800000">
            <a:off x="395536" y="4766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(забота)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668344" y="5373216"/>
            <a:ext cx="1152000" cy="1152128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6600" b="1" dirty="0" smtClean="0">
                <a:ln w="31550" cmpd="sng">
                  <a:solidFill>
                    <a:srgbClr val="F79646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6600" b="1" dirty="0">
              <a:ln w="31550" cmpd="sng">
                <a:solidFill>
                  <a:srgbClr val="F79646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6322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https://i.mycdn.me/image?id=863415566330&amp;t=0&amp;plc=WEB&amp;tkn=*I1CnfsTm6Lqw338C2JAdoGt7J2g">
            <a:hlinkClick r:id="rId3"/>
          </p:cNvPr>
          <p:cNvPicPr/>
          <p:nvPr/>
        </p:nvPicPr>
        <p:blipFill>
          <a:blip r:embed="rId4" cstate="print">
            <a:lum bright="-20000" contrast="40000"/>
          </a:blip>
          <a:srcRect t="53697" r="50000"/>
          <a:stretch>
            <a:fillRect/>
          </a:stretch>
        </p:blipFill>
        <p:spPr bwMode="auto">
          <a:xfrm>
            <a:off x="251520" y="260648"/>
            <a:ext cx="856895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10800000">
            <a:off x="0" y="548680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(канава)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668344" y="5373216"/>
            <a:ext cx="1152000" cy="1152128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6600" b="1" dirty="0" smtClean="0">
                <a:ln w="31550" cmpd="sng">
                  <a:solidFill>
                    <a:srgbClr val="F79646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ru-RU" sz="6600" b="1" dirty="0">
              <a:ln w="31550" cmpd="sng">
                <a:solidFill>
                  <a:srgbClr val="F79646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80</Words>
  <Application>Microsoft Office PowerPoint</Application>
  <PresentationFormat>Экран (4:3)</PresentationFormat>
  <Paragraphs>40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 Ивановна</dc:creator>
  <cp:lastModifiedBy>Галина Ивановна</cp:lastModifiedBy>
  <cp:revision>11</cp:revision>
  <dcterms:created xsi:type="dcterms:W3CDTF">2018-01-11T15:01:04Z</dcterms:created>
  <dcterms:modified xsi:type="dcterms:W3CDTF">2018-01-21T16:47:52Z</dcterms:modified>
</cp:coreProperties>
</file>