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66" d="100"/>
          <a:sy n="66" d="100"/>
        </p:scale>
        <p:origin x="84" y="2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«Предупреждающие и запрещающие дорожные знаки»</a:t>
            </a:r>
            <a:b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(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пластилинография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)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sz="2400" b="1" dirty="0" smtClean="0">
                <a:solidFill>
                  <a:schemeClr val="accent6"/>
                </a:solidFill>
              </a:rPr>
              <a:t>Провела: воспитатель старшей группы №2 </a:t>
            </a:r>
          </a:p>
          <a:p>
            <a:r>
              <a:rPr lang="ru-RU" sz="2400" b="1" dirty="0" smtClean="0">
                <a:solidFill>
                  <a:schemeClr val="accent6"/>
                </a:solidFill>
              </a:rPr>
              <a:t>Малько Н.Л.</a:t>
            </a:r>
            <a:endParaRPr lang="ru-RU" sz="24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595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656" y="238650"/>
            <a:ext cx="11843657" cy="57861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2">
                    <a:lumMod val="50000"/>
                  </a:schemeClr>
                </a:solidFill>
                <a:effectLst/>
              </a:rPr>
              <a:t>Задачи:</a:t>
            </a:r>
          </a:p>
          <a:p>
            <a:pPr marL="685800" indent="-685800">
              <a:buFontTx/>
              <a:buChar char="-"/>
            </a:pPr>
            <a:r>
              <a:rPr lang="ru-RU" sz="3600" b="1" dirty="0" smtClean="0">
                <a:ln/>
                <a:solidFill>
                  <a:schemeClr val="accent2">
                    <a:lumMod val="50000"/>
                  </a:schemeClr>
                </a:solidFill>
              </a:rPr>
              <a:t>Развивать творческое воображение и </a:t>
            </a:r>
          </a:p>
          <a:p>
            <a:r>
              <a:rPr lang="ru-RU" sz="3600" b="1" dirty="0" smtClean="0">
                <a:ln/>
                <a:solidFill>
                  <a:schemeClr val="accent2">
                    <a:lumMod val="50000"/>
                  </a:schemeClr>
                </a:solidFill>
              </a:rPr>
              <a:t>с</a:t>
            </a:r>
            <a:r>
              <a:rPr lang="ru-RU" sz="3600" b="1" cap="none" spc="0" dirty="0" smtClean="0">
                <a:ln/>
                <a:solidFill>
                  <a:schemeClr val="accent2">
                    <a:lumMod val="50000"/>
                  </a:schemeClr>
                </a:solidFill>
                <a:effectLst/>
              </a:rPr>
              <a:t>амостоятельность у детей.</a:t>
            </a:r>
          </a:p>
          <a:p>
            <a:pPr marL="457200" indent="-457200">
              <a:buFontTx/>
              <a:buChar char="-"/>
            </a:pPr>
            <a:r>
              <a:rPr lang="ru-RU" sz="3600" b="1" dirty="0" smtClean="0">
                <a:ln/>
                <a:solidFill>
                  <a:schemeClr val="accent2">
                    <a:lumMod val="50000"/>
                  </a:schemeClr>
                </a:solidFill>
              </a:rPr>
              <a:t>  Развивать мелкую моторику рук.</a:t>
            </a:r>
          </a:p>
          <a:p>
            <a:r>
              <a:rPr lang="ru-RU" sz="3600" b="1" dirty="0" smtClean="0">
                <a:ln/>
                <a:solidFill>
                  <a:schemeClr val="accent2">
                    <a:lumMod val="50000"/>
                  </a:schemeClr>
                </a:solidFill>
              </a:rPr>
              <a:t>-    Учить аккуратно выполнять работу, выкладывать    полоски цилиндра на плоской поверхности, используя прием надавливания или прижимания</a:t>
            </a:r>
            <a:r>
              <a:rPr lang="ru-RU" sz="3200" b="1" dirty="0" smtClean="0">
                <a:ln/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pPr marL="457200" indent="-457200">
              <a:buFontTx/>
              <a:buChar char="-"/>
            </a:pPr>
            <a:endParaRPr lang="ru-RU" sz="3200" b="1" cap="none" spc="0" dirty="0" smtClean="0">
              <a:ln/>
              <a:solidFill>
                <a:schemeClr val="accent3"/>
              </a:solidFill>
              <a:effectLst/>
            </a:endParaRPr>
          </a:p>
          <a:p>
            <a:pPr marL="685800" indent="-685800" algn="ctr">
              <a:buFontTx/>
              <a:buChar char="-"/>
            </a:pPr>
            <a:endParaRPr lang="ru-RU" sz="32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09918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053" y="180592"/>
            <a:ext cx="764664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1 этап: подготовка к работе</a:t>
            </a:r>
            <a:endParaRPr lang="ru-RU" sz="40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76" y="1727200"/>
            <a:ext cx="5563809" cy="41728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886" y="1727199"/>
            <a:ext cx="5563810" cy="41728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950672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04038" y="224135"/>
            <a:ext cx="918392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2 этап: знакомство со знаками</a:t>
            </a:r>
            <a:endParaRPr lang="ru-RU" sz="4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70" y="1132114"/>
            <a:ext cx="3667276" cy="27504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389" y="3882571"/>
            <a:ext cx="3609221" cy="27069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8953" y="1132114"/>
            <a:ext cx="3667276" cy="27504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139803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59529" y="137049"/>
            <a:ext cx="887294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3 этап: изготовление поделки</a:t>
            </a:r>
            <a:endParaRPr lang="ru-RU" sz="4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724" y="1074056"/>
            <a:ext cx="3667276" cy="275045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43" y="1074056"/>
            <a:ext cx="3744686" cy="280851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923" y="4009569"/>
            <a:ext cx="3626153" cy="2719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6079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94" y="261256"/>
            <a:ext cx="4030134" cy="3022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410" y="261256"/>
            <a:ext cx="4030133" cy="3022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94" y="3632198"/>
            <a:ext cx="4030134" cy="30226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409" y="3632200"/>
            <a:ext cx="4030133" cy="3022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528956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18977" y="238649"/>
            <a:ext cx="775404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4 этап: оценивание работ</a:t>
            </a:r>
            <a:endParaRPr lang="ru-RU" sz="4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40" b="4661"/>
          <a:stretch/>
        </p:blipFill>
        <p:spPr>
          <a:xfrm>
            <a:off x="1649010" y="1008090"/>
            <a:ext cx="8893980" cy="55964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509450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85552" y="2828835"/>
            <a:ext cx="842089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До новых встреч!</a:t>
            </a:r>
            <a:endParaRPr lang="ru-RU" sz="72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749652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тка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F4B54B"/>
      </a:accent1>
      <a:accent2>
        <a:srgbClr val="A2C84E"/>
      </a:accent2>
      <a:accent3>
        <a:srgbClr val="4BC298"/>
      </a:accent3>
      <a:accent4>
        <a:srgbClr val="4CB5D3"/>
      </a:accent4>
      <a:accent5>
        <a:srgbClr val="9167E3"/>
      </a:accent5>
      <a:accent6>
        <a:srgbClr val="E05073"/>
      </a:accent6>
      <a:hlink>
        <a:srgbClr val="E19520"/>
      </a:hlink>
      <a:folHlink>
        <a:srgbClr val="E8B15D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DD1DAD52-B525-46B5-8E87-60EE23581B9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TM03457485[[fn=Сетчатая]]</Template>
  <TotalTime>39</TotalTime>
  <Words>78</Words>
  <Application>Microsoft Office PowerPoint</Application>
  <PresentationFormat>Широкоэкранный</PresentationFormat>
  <Paragraphs>14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Century Gothic</vt:lpstr>
      <vt:lpstr>Сетка</vt:lpstr>
      <vt:lpstr>«Предупреждающие и запрещающие дорожные знаки» (пластилинография)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«Предупреждающие и запрещающие дорожные знаки» (пластилинография)</dc:title>
  <dc:creator>Пользователь Windows</dc:creator>
  <cp:lastModifiedBy>Пользователь Windows</cp:lastModifiedBy>
  <cp:revision>5</cp:revision>
  <dcterms:created xsi:type="dcterms:W3CDTF">2018-09-19T18:39:59Z</dcterms:created>
  <dcterms:modified xsi:type="dcterms:W3CDTF">2018-09-19T19:19:16Z</dcterms:modified>
</cp:coreProperties>
</file>