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6" r:id="rId3"/>
    <p:sldId id="269" r:id="rId4"/>
    <p:sldId id="257" r:id="rId5"/>
    <p:sldId id="258" r:id="rId6"/>
    <p:sldId id="261" r:id="rId7"/>
    <p:sldId id="260" r:id="rId8"/>
    <p:sldId id="263" r:id="rId9"/>
    <p:sldId id="262" r:id="rId10"/>
    <p:sldId id="265" r:id="rId11"/>
    <p:sldId id="264" r:id="rId12"/>
    <p:sldId id="267" r:id="rId13"/>
    <p:sldId id="259" r:id="rId14"/>
    <p:sldId id="266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9204-AE31-405D-91F2-7F836DD8162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F17C-AA34-4C61-B4CF-474FF8656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9204-AE31-405D-91F2-7F836DD8162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F17C-AA34-4C61-B4CF-474FF8656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9204-AE31-405D-91F2-7F836DD8162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F17C-AA34-4C61-B4CF-474FF8656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9204-AE31-405D-91F2-7F836DD8162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F17C-AA34-4C61-B4CF-474FF8656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9204-AE31-405D-91F2-7F836DD8162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F17C-AA34-4C61-B4CF-474FF8656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9204-AE31-405D-91F2-7F836DD8162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F17C-AA34-4C61-B4CF-474FF8656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9204-AE31-405D-91F2-7F836DD8162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F17C-AA34-4C61-B4CF-474FF8656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9204-AE31-405D-91F2-7F836DD8162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F17C-AA34-4C61-B4CF-474FF8656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9204-AE31-405D-91F2-7F836DD8162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F17C-AA34-4C61-B4CF-474FF8656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9204-AE31-405D-91F2-7F836DD8162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F17C-AA34-4C61-B4CF-474FF8656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9204-AE31-405D-91F2-7F836DD8162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F17C-AA34-4C61-B4CF-474FF8656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F9204-AE31-405D-91F2-7F836DD8162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AF17C-AA34-4C61-B4CF-474FF8656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142985"/>
            <a:ext cx="7815290" cy="24574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Презентация для детей </a:t>
            </a:r>
            <a:br>
              <a:rPr lang="ru-RU" dirty="0" smtClean="0"/>
            </a:br>
            <a:r>
              <a:rPr lang="ru-RU" dirty="0" smtClean="0"/>
              <a:t>подготовительной группы на тему </a:t>
            </a:r>
            <a:br>
              <a:rPr lang="ru-RU" dirty="0" smtClean="0"/>
            </a:br>
            <a:r>
              <a:rPr lang="ru-RU" dirty="0" smtClean="0"/>
              <a:t>«Труд людей весной»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Bef>
                <a:spcPct val="0"/>
              </a:spcBef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Презентация разработана</a:t>
            </a:r>
          </a:p>
          <a:p>
            <a:pPr>
              <a:spcBef>
                <a:spcPct val="0"/>
              </a:spcBef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Воспитателем подготовительной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логопедической группы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Тудрий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С.И.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МБДОУ г. Керчи «Д/с комбинированного вида №55 «Хрусталик»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2022 год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Calibri" pitchFamily="34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Documents and Settings\Admin\Рабочий стол\труд людей\12100556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3122456" cy="3929090"/>
          </a:xfrm>
          <a:prstGeom prst="rect">
            <a:avLst/>
          </a:prstGeom>
          <a:noFill/>
        </p:spPr>
      </p:pic>
      <p:pic>
        <p:nvPicPr>
          <p:cNvPr id="22531" name="Picture 3" descr="C:\Documents and Settings\Admin\Рабочий стол\труд людей\500_38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500" y="3429000"/>
            <a:ext cx="5143500" cy="3429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572000" y="714356"/>
            <a:ext cx="35719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В  уборке парков помогают дошкольники, специальные службы.</a:t>
            </a:r>
            <a:endParaRPr lang="ru-RU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C:\Documents and Settings\Admin\Рабочий стол\труд людей\skv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5143536" cy="385586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572132" y="928670"/>
            <a:ext cx="32861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Около домов наводят порядок жильцы. На клумбы высаживают цветы. Вырастая цветы, украшают своей красотой улицы городов.</a:t>
            </a:r>
            <a:endParaRPr lang="ru-RU" sz="3200" dirty="0"/>
          </a:p>
        </p:txBody>
      </p:sp>
      <p:pic>
        <p:nvPicPr>
          <p:cNvPr id="21509" name="Picture 5" descr="C:\Documents and Settings\Admin\Рабочий стол\труд людей\036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4357694"/>
            <a:ext cx="3524274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Documents and Settings\Admin\Рабочий стол\труд людей\по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785794"/>
            <a:ext cx="4214842" cy="2528905"/>
          </a:xfrm>
          <a:prstGeom prst="rect">
            <a:avLst/>
          </a:prstGeom>
          <a:noFill/>
        </p:spPr>
      </p:pic>
      <p:pic>
        <p:nvPicPr>
          <p:cNvPr id="24578" name="Picture 2" descr="C:\Documents and Settings\Admin\Рабочий стол\труд людей\побел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786190"/>
            <a:ext cx="3602954" cy="276226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14348" y="3571876"/>
            <a:ext cx="35719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Подрезают деревья, кустарники, нижнюю часть стволов плодовых деревьев  и не только плодовых белят известью.</a:t>
            </a:r>
            <a:endParaRPr lang="ru-RU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25" y="428605"/>
            <a:ext cx="750099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/>
              </a:rPr>
              <a:t>В садах высаживают малину, смородину, крыжовник. В парках, </a:t>
            </a:r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</a:rPr>
              <a:t>с</a:t>
            </a:r>
            <a:r>
              <a:rPr lang="ru-RU" sz="2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/>
              </a:rPr>
              <a:t>кверах высаживают </a:t>
            </a:r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</a:rPr>
              <a:t>саженцы деревьев.</a:t>
            </a:r>
            <a:endParaRPr lang="ru-RU" sz="2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/>
            </a:endParaRPr>
          </a:p>
        </p:txBody>
      </p:sp>
      <p:pic>
        <p:nvPicPr>
          <p:cNvPr id="4" name="Picture 2" descr="C:\Documents and Settings\Admin\Рабочий стол\труд людей\IMG_32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10829"/>
            <a:ext cx="7786742" cy="5447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C:\Documents and Settings\Admin\Рабочий стол\труд людей\220-1316sma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1428736"/>
            <a:ext cx="4378792" cy="328614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10" y="214290"/>
            <a:ext cx="685804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Там где люди потрудились такими красивыми становятся парки, скверы, улицы наших городов.</a:t>
            </a:r>
            <a:endParaRPr lang="ru-RU" sz="2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3557" name="Picture 5" descr="C:\Documents and Settings\Admin\Рабочий стол\труд людей\danilovski-hotel 0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500438"/>
            <a:ext cx="4214842" cy="3161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труд людей\33bi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71480"/>
            <a:ext cx="3728563" cy="5000660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труд людей\27big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2571744"/>
            <a:ext cx="3071834" cy="400050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500562" y="714356"/>
            <a:ext cx="37862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Дети вместе со взрослыми делают скворечники и развешивают их в парках, скверах , во дворах.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Труд людей весной.</a:t>
            </a:r>
            <a:r>
              <a:rPr lang="ru-RU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/>
            </a:r>
            <a:br>
              <a:rPr lang="ru-RU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ru-RU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/>
            </a:r>
            <a:br>
              <a:rPr lang="ru-RU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071546"/>
            <a:ext cx="4038600" cy="514353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Мы </a:t>
            </a:r>
            <a:r>
              <a:rPr lang="ru-RU" dirty="0"/>
              <a:t>на протяжении целого ряда </a:t>
            </a:r>
            <a:r>
              <a:rPr lang="ru-RU" dirty="0" smtClean="0"/>
              <a:t>НОД закрепляем знания о весенних </a:t>
            </a:r>
            <a:r>
              <a:rPr lang="ru-RU" dirty="0"/>
              <a:t>явлений в природе. Вы уже знаете, какие изменения произошли в живой и неживой природе, с чем они связаны. А </a:t>
            </a:r>
            <a:r>
              <a:rPr lang="ru-RU" dirty="0" smtClean="0"/>
              <a:t>сегодня НОД </a:t>
            </a:r>
            <a:r>
              <a:rPr lang="ru-RU" dirty="0"/>
              <a:t>мы посвятим тому, как влияет весна на жизнь человека.</a:t>
            </a:r>
          </a:p>
        </p:txBody>
      </p:sp>
      <p:pic>
        <p:nvPicPr>
          <p:cNvPr id="1026" name="Picture 2" descr="C:\Documents and Settings\Admin\Рабочий стол\труд людей\проталины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2040" y="1071546"/>
            <a:ext cx="4288522" cy="5286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357166"/>
            <a:ext cx="77867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Наступила весна. Растаял снег. Почва прогрелась.  На полях и в огородах у людей появилось много работы  Люди на дачах высаживают рассаду.</a:t>
            </a:r>
            <a:endParaRPr lang="ru-RU" sz="2400" dirty="0"/>
          </a:p>
        </p:txBody>
      </p:sp>
      <p:pic>
        <p:nvPicPr>
          <p:cNvPr id="2050" name="Picture 2" descr="C:\Documents and Settings\Admin\Рабочий стол\105c02_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85926"/>
            <a:ext cx="7935865" cy="4714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труд людей\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347" y="642918"/>
            <a:ext cx="8373297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3570" y="428604"/>
            <a:ext cx="3043230" cy="578647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Весна - самое горячее время года для земледельцев. В народе говорят: "Если весну проспал, зимой голодать будешь". Вот и трудятся люди на селе весной с раннего утра до позднего вечера. </a:t>
            </a:r>
          </a:p>
        </p:txBody>
      </p:sp>
      <p:pic>
        <p:nvPicPr>
          <p:cNvPr id="2050" name="Picture 2" descr="C:\Documents and Settings\Admin\Рабочий стол\труд людей\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24" y="928670"/>
            <a:ext cx="5405925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Рабочий стол\труд людей\foto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57784" cy="2895820"/>
          </a:xfrm>
          <a:prstGeom prst="rect">
            <a:avLst/>
          </a:prstGeom>
          <a:noFill/>
        </p:spPr>
      </p:pic>
      <p:pic>
        <p:nvPicPr>
          <p:cNvPr id="4099" name="Picture 3" descr="C:\Documents and Settings\Admin\Рабочий стол\труд людей\ks4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0390" y="3143248"/>
            <a:ext cx="6842606" cy="348972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143504" y="571480"/>
            <a:ext cx="293448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Плуг , с помощью  которого люди обрабатывали землю прежде.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071810"/>
            <a:ext cx="3714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Современный п</a:t>
            </a:r>
            <a:r>
              <a:rPr lang="ru-RU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луг , с помощью которого люди обрабатыва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ют</a:t>
            </a:r>
            <a:r>
              <a:rPr lang="ru-RU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землю.</a:t>
            </a:r>
            <a:endParaRPr lang="ru-RU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Рабочий стол\труд людей\image0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5154449" cy="3857628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215074" y="1071546"/>
            <a:ext cx="271464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Поля засевают хлебными растениями. Это пшеница, ячмень, овёс, рожь, рис и кукуруза. Высаживают картофель.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098" name="Picture 2" descr="C:\Documents and Settings\Admin\Рабочий стол\труд людей\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4000504"/>
            <a:ext cx="3429024" cy="27146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C:\Documents and Settings\Admin\Рабочий стол\труд людей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071546"/>
            <a:ext cx="4714908" cy="5217831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000232" y="214290"/>
            <a:ext cx="43577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Злаковые культуры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C:\Documents and Settings\Admin\Рабочий стол\труд людей\ubor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4643470" cy="392909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286380" y="1000108"/>
            <a:ext cx="36433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В парках, садах, скверах и огородах, около домов люди граблями сгребают прошлогодние листья, ветки мусор. Всё собирают в кучи и сжигают.</a:t>
            </a:r>
            <a:endParaRPr lang="ru-RU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300</Words>
  <Application>Microsoft Office PowerPoint</Application>
  <PresentationFormat>Экран (4:3)</PresentationFormat>
  <Paragraphs>20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Презентация для детей  подготовительной группы на тему  «Труд людей весной»</vt:lpstr>
      <vt:lpstr> Труд людей весной.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Труд людей весной. </dc:title>
  <dc:creator>Admin</dc:creator>
  <cp:lastModifiedBy>-</cp:lastModifiedBy>
  <cp:revision>19</cp:revision>
  <dcterms:created xsi:type="dcterms:W3CDTF">2010-04-11T05:45:16Z</dcterms:created>
  <dcterms:modified xsi:type="dcterms:W3CDTF">2022-04-15T12:20:22Z</dcterms:modified>
</cp:coreProperties>
</file>