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9" r:id="rId4"/>
    <p:sldId id="257" r:id="rId5"/>
    <p:sldId id="258" r:id="rId6"/>
    <p:sldId id="261" r:id="rId7"/>
    <p:sldId id="260" r:id="rId8"/>
    <p:sldId id="263" r:id="rId9"/>
    <p:sldId id="262" r:id="rId10"/>
    <p:sldId id="265" r:id="rId11"/>
    <p:sldId id="264" r:id="rId12"/>
    <p:sldId id="267" r:id="rId13"/>
    <p:sldId id="259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9204-AE31-405D-91F2-7F836DD8162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5"/>
            <a:ext cx="7815290" cy="24574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для детей </a:t>
            </a:r>
            <a:br>
              <a:rPr lang="ru-RU" dirty="0" smtClean="0"/>
            </a:br>
            <a:r>
              <a:rPr lang="ru-RU" dirty="0" smtClean="0"/>
              <a:t>подготовительной группы на тему </a:t>
            </a:r>
            <a:br>
              <a:rPr lang="ru-RU" dirty="0" smtClean="0"/>
            </a:br>
            <a:r>
              <a:rPr lang="ru-RU" dirty="0" smtClean="0"/>
              <a:t>«Труд людей весной»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Презентация разработана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Воспитателем подготовительной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логопедической группы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Тудрий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С.И.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МБДОУ г. Керчи «Д/с комбинированного вида №55 «Хрусталик»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2022 год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труд людей\1210055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122456" cy="3929090"/>
          </a:xfrm>
          <a:prstGeom prst="rect">
            <a:avLst/>
          </a:prstGeom>
          <a:noFill/>
        </p:spPr>
      </p:pic>
      <p:pic>
        <p:nvPicPr>
          <p:cNvPr id="22531" name="Picture 3" descr="C:\Documents and Settings\Admin\Рабочий стол\труд людей\500_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429000"/>
            <a:ext cx="5143500" cy="3429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714356"/>
            <a:ext cx="3571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 уборке парков помогают дошкольники, специальные службы.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Admin\Рабочий стол\труд людей\sk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143536" cy="38558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72132" y="928670"/>
            <a:ext cx="3286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Около домов наводят порядок жильцы. На клумбы высаживают цветы. Вырастая цветы, украшают своей красотой улицы городов.</a:t>
            </a:r>
            <a:endParaRPr lang="ru-RU" sz="3200" dirty="0"/>
          </a:p>
        </p:txBody>
      </p:sp>
      <p:pic>
        <p:nvPicPr>
          <p:cNvPr id="21509" name="Picture 5" descr="C:\Documents and Settings\Admin\Рабочий стол\труд людей\036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357694"/>
            <a:ext cx="352427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труд людей\по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4214842" cy="2528905"/>
          </a:xfrm>
          <a:prstGeom prst="rect">
            <a:avLst/>
          </a:prstGeom>
          <a:noFill/>
        </p:spPr>
      </p:pic>
      <p:pic>
        <p:nvPicPr>
          <p:cNvPr id="24578" name="Picture 2" descr="C:\Documents and Settings\Admin\Рабочий стол\труд людей\побел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3602954" cy="27622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3571876"/>
            <a:ext cx="3571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Подрезают деревья, кустарники, нижнюю часть стволов плодовых деревьев  и не только плодовых белят известью.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5" y="428605"/>
            <a:ext cx="7500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В садах высаживают малину, смородину, крыжовник. В парках,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кверах высаживают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саженцы деревьев.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4" name="Picture 2" descr="C:\Documents and Settings\Admin\Рабочий стол\труд людей\IMG_3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10829"/>
            <a:ext cx="7786742" cy="5447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Documents and Settings\Admin\Рабочий стол\труд людей\220-1316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736"/>
            <a:ext cx="4378792" cy="3286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214290"/>
            <a:ext cx="68580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Там где люди потрудились такими красивыми становятся парки, скверы, улицы наших городов.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3557" name="Picture 5" descr="C:\Documents and Settings\Admin\Рабочий стол\труд людей\danilovski-hotel 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00438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труд людей\33bi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728563" cy="500066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труд людей\27bi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571744"/>
            <a:ext cx="3071834" cy="4000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00562" y="71435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Дети вместе со взрослыми делают скворечники и развешивают их в парках, скверах , во дворах.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 людей весной.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1435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Мы </a:t>
            </a:r>
            <a:r>
              <a:rPr lang="ru-RU" dirty="0"/>
              <a:t>на протяжении целого ряда </a:t>
            </a:r>
            <a:r>
              <a:rPr lang="ru-RU" dirty="0" smtClean="0"/>
              <a:t>НОД закрепляем знания о весенних </a:t>
            </a:r>
            <a:r>
              <a:rPr lang="ru-RU" dirty="0"/>
              <a:t>явлений в природе. Вы уже знаете, какие изменения произошли в живой и неживой природе, с чем они связаны. А </a:t>
            </a:r>
            <a:r>
              <a:rPr lang="ru-RU" dirty="0" smtClean="0"/>
              <a:t>сегодня НОД </a:t>
            </a:r>
            <a:r>
              <a:rPr lang="ru-RU" dirty="0"/>
              <a:t>мы посвятим тому, как влияет весна на жизнь человека.</a:t>
            </a:r>
          </a:p>
        </p:txBody>
      </p:sp>
      <p:pic>
        <p:nvPicPr>
          <p:cNvPr id="1026" name="Picture 2" descr="C:\Documents and Settings\Admin\Рабочий стол\труд людей\проталин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040" y="1071546"/>
            <a:ext cx="4288522" cy="5286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Наступила весна. Растаял снег. Почва прогрелась.  На полях и в огородах у людей появилось много работы  Люди на дачах высаживают рассаду.</a:t>
            </a:r>
            <a:endParaRPr lang="ru-RU" sz="2400" dirty="0"/>
          </a:p>
        </p:txBody>
      </p:sp>
      <p:pic>
        <p:nvPicPr>
          <p:cNvPr id="2050" name="Picture 2" descr="C:\Documents and Settings\Admin\Рабочий стол\105c02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7935865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труд людей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347" y="642918"/>
            <a:ext cx="8373297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70" y="428604"/>
            <a:ext cx="3043230" cy="578647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Весна - самое горячее время года для земледельцев. В народе говорят: "Если весну проспал, зимой голодать будешь". Вот и трудятся люди на селе весной с раннего утра до позднего вечера. </a:t>
            </a:r>
          </a:p>
        </p:txBody>
      </p:sp>
      <p:pic>
        <p:nvPicPr>
          <p:cNvPr id="2050" name="Picture 2" descr="C:\Documents and Settings\Admin\Рабочий стол\труд людей\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24" y="928670"/>
            <a:ext cx="5405925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труд людей\fot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84" cy="289582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труд людей\ks4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390" y="3143248"/>
            <a:ext cx="6842606" cy="34897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3504" y="571480"/>
            <a:ext cx="2934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Плуг , с помощью  которого люди обрабатывали землю прежде.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71810"/>
            <a:ext cx="3714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Современный п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луг , с помощью которого люди обрабатыва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ют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землю.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труд людей\image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154449" cy="385762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215074" y="1071546"/>
            <a:ext cx="27146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Поля засевают хлебными растениями. Это пшеница, ячмень, овёс, рожь, рис и кукуруза. Высаживают картофель.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Admin\Рабочий стол\труд людей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00504"/>
            <a:ext cx="3429024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Admin\Рабочий стол\труд людей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71546"/>
            <a:ext cx="4714908" cy="5217831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00232" y="214290"/>
            <a:ext cx="4357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Злаковые культуры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Admin\Рабочий стол\труд людей\ubo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643470" cy="39290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86380" y="1000108"/>
            <a:ext cx="3643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парках, садах, скверах и огородах, около домов люди граблями сгребают прошлогодние листья, ветки мусор. Всё собирают в кучи и сжигают.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300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для детей  подготовительной группы на тему  «Труд людей весной»</vt:lpstr>
      <vt:lpstr> Труд людей весной.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Труд людей весной. </dc:title>
  <dc:creator>Admin</dc:creator>
  <cp:lastModifiedBy>-</cp:lastModifiedBy>
  <cp:revision>19</cp:revision>
  <dcterms:created xsi:type="dcterms:W3CDTF">2010-04-11T05:45:16Z</dcterms:created>
  <dcterms:modified xsi:type="dcterms:W3CDTF">2022-04-15T12:20:22Z</dcterms:modified>
</cp:coreProperties>
</file>