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Мы живем в  Крыму</a:t>
            </a:r>
            <a:endParaRPr lang="ru-RU" dirty="0"/>
          </a:p>
        </p:txBody>
      </p:sp>
      <p:pic>
        <p:nvPicPr>
          <p:cNvPr id="1026" name="Picture 2" descr="C:\Users\shuga\Desktop\мы живем в  Крыму\kolla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686" y="0"/>
            <a:ext cx="129917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828600" y="836712"/>
            <a:ext cx="10225136" cy="4802088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живем в Крыму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Толстоноженко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Л. Е.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ru-RU" dirty="0" smtClean="0"/>
              <a:t>Никитский ботанический сад</a:t>
            </a:r>
            <a:endParaRPr lang="ru-RU" dirty="0"/>
          </a:p>
        </p:txBody>
      </p:sp>
      <p:pic>
        <p:nvPicPr>
          <p:cNvPr id="10242" name="Picture 2" descr="C:\Users\shuga\Desktop\мы живем в  Крыму\0_c22bb_c9e85381_or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583" y="332656"/>
            <a:ext cx="1162461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21287"/>
            <a:ext cx="8229600" cy="829731"/>
          </a:xfrm>
        </p:spPr>
        <p:txBody>
          <a:bodyPr/>
          <a:lstStyle/>
          <a:p>
            <a:r>
              <a:rPr lang="ru-RU" dirty="0" err="1" smtClean="0"/>
              <a:t>Воронцовский</a:t>
            </a:r>
            <a:r>
              <a:rPr lang="ru-RU" dirty="0" smtClean="0"/>
              <a:t> дворец</a:t>
            </a:r>
            <a:endParaRPr lang="ru-RU" dirty="0"/>
          </a:p>
        </p:txBody>
      </p:sp>
      <p:pic>
        <p:nvPicPr>
          <p:cNvPr id="11266" name="Picture 2" descr="C:\Users\shuga\Desktop\мы живем в  Крыму\voronzo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9"/>
            <a:ext cx="9771761" cy="65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/>
          <a:lstStyle/>
          <a:p>
            <a:r>
              <a:rPr lang="ru-RU" dirty="0" err="1" smtClean="0"/>
              <a:t>Ливадийский</a:t>
            </a:r>
            <a:r>
              <a:rPr lang="ru-RU" dirty="0" smtClean="0"/>
              <a:t> дворец</a:t>
            </a:r>
            <a:endParaRPr lang="ru-RU" dirty="0"/>
          </a:p>
        </p:txBody>
      </p:sp>
      <p:pic>
        <p:nvPicPr>
          <p:cNvPr id="12290" name="Picture 2" descr="C:\Users\shuga\Desktop\мы живем в  Крыму\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781" y="-819472"/>
            <a:ext cx="10409815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02918"/>
            <a:ext cx="8229600" cy="1143000"/>
          </a:xfrm>
        </p:spPr>
        <p:txBody>
          <a:bodyPr/>
          <a:lstStyle/>
          <a:p>
            <a:r>
              <a:rPr lang="ru-RU" dirty="0" smtClean="0"/>
              <a:t>Медведь - гора</a:t>
            </a:r>
            <a:endParaRPr lang="ru-RU" dirty="0"/>
          </a:p>
        </p:txBody>
      </p:sp>
      <p:pic>
        <p:nvPicPr>
          <p:cNvPr id="13314" name="Picture 2" descr="C:\Users\shuga\Desktop\мы живем в  Крыму\s1200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896564" cy="63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782960"/>
          </a:xfrm>
        </p:spPr>
        <p:txBody>
          <a:bodyPr/>
          <a:lstStyle/>
          <a:p>
            <a:r>
              <a:rPr lang="ru-RU" dirty="0" smtClean="0"/>
              <a:t>Набережная </a:t>
            </a:r>
            <a:r>
              <a:rPr lang="ru-RU" dirty="0"/>
              <a:t>Я</a:t>
            </a:r>
            <a:r>
              <a:rPr lang="ru-RU" dirty="0" smtClean="0"/>
              <a:t>лты</a:t>
            </a:r>
            <a:endParaRPr lang="ru-RU" dirty="0"/>
          </a:p>
        </p:txBody>
      </p:sp>
      <p:pic>
        <p:nvPicPr>
          <p:cNvPr id="14338" name="Picture 2" descr="C:\Users\shuga\Desktop\мы живем в  Крыму\5513f0724415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71400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8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Севастополь памятник затопленным кораблям</a:t>
            </a:r>
            <a:endParaRPr lang="ru-RU" dirty="0"/>
          </a:p>
        </p:txBody>
      </p:sp>
      <p:pic>
        <p:nvPicPr>
          <p:cNvPr id="15362" name="Picture 2" descr="C:\Users\shuga\Desktop\мы живем в  Крыму\Sevastopol-russkiy-gorod-sobytiya-5-iyulya-2008g_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4" y="-891480"/>
            <a:ext cx="9793088" cy="65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4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08019"/>
            <a:ext cx="8229600" cy="1143000"/>
          </a:xfrm>
        </p:spPr>
        <p:txBody>
          <a:bodyPr/>
          <a:lstStyle/>
          <a:p>
            <a:r>
              <a:rPr lang="ru-RU" dirty="0" smtClean="0"/>
              <a:t>Херсонес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19478" cy="601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6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685716"/>
            <a:ext cx="8229600" cy="1143000"/>
          </a:xfrm>
        </p:spPr>
        <p:txBody>
          <a:bodyPr/>
          <a:lstStyle/>
          <a:p>
            <a:r>
              <a:rPr lang="ru-RU" dirty="0" smtClean="0"/>
              <a:t>Симферополь – столица Крыма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2208" cy="534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8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680616"/>
            <a:ext cx="8229600" cy="1143000"/>
          </a:xfrm>
        </p:spPr>
        <p:txBody>
          <a:bodyPr/>
          <a:lstStyle/>
          <a:p>
            <a:r>
              <a:rPr lang="ru-RU" dirty="0" smtClean="0"/>
              <a:t>Набережная </a:t>
            </a:r>
            <a:r>
              <a:rPr lang="ru-RU" dirty="0" err="1" smtClean="0"/>
              <a:t>Салгира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1560"/>
            <a:ext cx="9328126" cy="7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/>
          <a:lstStyle/>
          <a:p>
            <a:r>
              <a:rPr lang="ru-RU" dirty="0" smtClean="0"/>
              <a:t>Ж</a:t>
            </a:r>
            <a:r>
              <a:rPr lang="ru-RU" dirty="0"/>
              <a:t> </a:t>
            </a:r>
            <a:r>
              <a:rPr lang="ru-RU" dirty="0" smtClean="0"/>
              <a:t>Д Вокзал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86142" cy="56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0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huga\Desktop\мы живем в  Крыму\kryim-k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590550"/>
            <a:ext cx="1143000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320899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71828"/>
            <a:ext cx="8229600" cy="1143000"/>
          </a:xfrm>
        </p:spPr>
        <p:txBody>
          <a:bodyPr/>
          <a:lstStyle/>
          <a:p>
            <a:r>
              <a:rPr lang="ru-RU" dirty="0" smtClean="0"/>
              <a:t>Аэропорт «Волна»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49" y="692056"/>
            <a:ext cx="9957833" cy="496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444" y="5289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Керчь – древнейший город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512" y="5224"/>
            <a:ext cx="9323512" cy="52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7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shuga\Desktop\мы живем в  Крыму\velikolepnyiy-obzor-s-vershinyi-mitrida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620688"/>
            <a:ext cx="10806033" cy="606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shuga\Desktop\мы живем в  Крыму\b73312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29" y="548680"/>
            <a:ext cx="9548729" cy="635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7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shuga\Desktop\мы живем в  Крыму\012_1165786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04664"/>
            <a:ext cx="9795931" cy="73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shuga\Desktop\мы живем в  Крыму\inx960x6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0083812" cy="672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shuga\Desktop\мы живем в  Крыму\kerch_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-133262"/>
            <a:ext cx="10153128" cy="76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shuga\Desktop\мы живем в  Крыму\Достопримечательности-Керчи-ФОТО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67" y="0"/>
            <a:ext cx="1093936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shuga\Desktop\мы живем в  Крыму\23272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346" y="0"/>
            <a:ext cx="10592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558" y="0"/>
            <a:ext cx="102991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291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81663"/>
            <a:ext cx="8229600" cy="1143000"/>
          </a:xfrm>
        </p:spPr>
        <p:txBody>
          <a:bodyPr/>
          <a:lstStyle/>
          <a:p>
            <a:r>
              <a:rPr lang="ru-RU" dirty="0" smtClean="0"/>
              <a:t>Феодосия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huga\Desktop\мы живем в  Крыму\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Дельфинарий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huga\Desktop\мы живем в  Крыму\169503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058517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77158"/>
            <a:ext cx="8229600" cy="1143000"/>
          </a:xfrm>
        </p:spPr>
        <p:txBody>
          <a:bodyPr/>
          <a:lstStyle/>
          <a:p>
            <a:r>
              <a:rPr lang="ru-RU" dirty="0" smtClean="0"/>
              <a:t>Судак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huga\Desktop\мы живем в  Крыму\Судак-Кры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288" y="0"/>
            <a:ext cx="1112580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/>
          <a:lstStyle/>
          <a:p>
            <a:r>
              <a:rPr lang="ru-RU" dirty="0" smtClean="0"/>
              <a:t>Алушта Ротонда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huga\Desktop\мы живем в  Крыму\9972121_d65b8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796840" cy="64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598" y="55172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477" y="12926"/>
            <a:ext cx="10262478" cy="684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2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085" y="-315416"/>
            <a:ext cx="12741413" cy="717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2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shuga\Desktop\мы живем в  Крыму\s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93"/>
            <a:ext cx="9143999" cy="63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949280"/>
            <a:ext cx="8229600" cy="765192"/>
          </a:xfrm>
        </p:spPr>
        <p:txBody>
          <a:bodyPr/>
          <a:lstStyle/>
          <a:p>
            <a:r>
              <a:rPr lang="ru-RU" dirty="0" smtClean="0"/>
              <a:t>Ялта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6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59</Words>
  <Application>Microsoft Office PowerPoint</Application>
  <PresentationFormat>Экран (4:3)</PresentationFormat>
  <Paragraphs>21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Мы живем в  Крыму</vt:lpstr>
      <vt:lpstr>Презентация PowerPoint</vt:lpstr>
      <vt:lpstr>Феодосия </vt:lpstr>
      <vt:lpstr>Дельфинарий </vt:lpstr>
      <vt:lpstr>Судак</vt:lpstr>
      <vt:lpstr>Алушта Ротонда</vt:lpstr>
      <vt:lpstr>Презентация PowerPoint</vt:lpstr>
      <vt:lpstr>Презентация PowerPoint</vt:lpstr>
      <vt:lpstr>Ялта</vt:lpstr>
      <vt:lpstr>Никитский ботанический сад</vt:lpstr>
      <vt:lpstr>Воронцовский дворец</vt:lpstr>
      <vt:lpstr>Ливадийский дворец</vt:lpstr>
      <vt:lpstr>Медведь - гора</vt:lpstr>
      <vt:lpstr>Набережная Ялты</vt:lpstr>
      <vt:lpstr>Севастополь памятник затопленным кораблям</vt:lpstr>
      <vt:lpstr>Херсонес </vt:lpstr>
      <vt:lpstr>Симферополь – столица Крыма</vt:lpstr>
      <vt:lpstr>Набережная Салгира</vt:lpstr>
      <vt:lpstr>Ж Д Вокзал</vt:lpstr>
      <vt:lpstr>Аэропорт «Волна»</vt:lpstr>
      <vt:lpstr>Керчь – древнейший город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живем в  Крыму</dc:title>
  <dc:creator>shuga</dc:creator>
  <cp:lastModifiedBy>Black.User</cp:lastModifiedBy>
  <cp:revision>6</cp:revision>
  <dcterms:created xsi:type="dcterms:W3CDTF">2018-11-02T14:34:22Z</dcterms:created>
  <dcterms:modified xsi:type="dcterms:W3CDTF">2018-11-02T15:41:00Z</dcterms:modified>
</cp:coreProperties>
</file>