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2" r:id="rId3"/>
    <p:sldId id="280" r:id="rId4"/>
    <p:sldId id="269" r:id="rId5"/>
    <p:sldId id="270" r:id="rId6"/>
    <p:sldId id="265" r:id="rId7"/>
    <p:sldId id="276" r:id="rId8"/>
    <p:sldId id="271" r:id="rId9"/>
    <p:sldId id="274" r:id="rId10"/>
    <p:sldId id="26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 varScale="1">
        <p:scale>
          <a:sx n="80" d="100"/>
          <a:sy n="80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D2DE4A-3626-43E9-AA06-2415C656817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339E65-57F8-4665-91AC-E07DA40D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algn="ctr"/>
            <a:r>
              <a:rPr lang="ru-RU" sz="4000" dirty="0" smtClean="0"/>
              <a:t>Одежда</a:t>
            </a:r>
            <a:br>
              <a:rPr lang="ru-RU" sz="4000" dirty="0" smtClean="0"/>
            </a:br>
            <a:r>
              <a:rPr lang="ru-RU" sz="4000" dirty="0" smtClean="0"/>
              <a:t>Обувь</a:t>
            </a:r>
            <a:br>
              <a:rPr lang="ru-RU" sz="4000" dirty="0" smtClean="0"/>
            </a:br>
            <a:r>
              <a:rPr lang="ru-RU" sz="4000" dirty="0" smtClean="0"/>
              <a:t>Головные уборы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5602" name="Picture 2" descr="https://glomerulus.ru/media/%D0%B0%D0%BA%D1%83%D0%BB%D0%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0" y="2132857"/>
            <a:ext cx="5851058" cy="4725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602128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Подготовила: Соларева Г. И.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МБДОУ №55 «Хрусталик» г. Керчь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raze-cap196-1.gorodgid24.ru/accounts/1405275/photos/418d7ba74665e8c6a0c9ca3dbdcb5bef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95536" y="1124744"/>
            <a:ext cx="8352928" cy="556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Магазин «Головные уборы»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51520" y="188640"/>
            <a:ext cx="8892480" cy="6498676"/>
            <a:chOff x="251520" y="188640"/>
            <a:chExt cx="8892480" cy="6498676"/>
          </a:xfrm>
        </p:grpSpPr>
        <p:sp>
          <p:nvSpPr>
            <p:cNvPr id="3" name="TextBox 2"/>
            <p:cNvSpPr txBox="1"/>
            <p:nvPr/>
          </p:nvSpPr>
          <p:spPr>
            <a:xfrm>
              <a:off x="971600" y="188640"/>
              <a:ext cx="720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Четвертый лишний</a:t>
              </a:r>
              <a:endPara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1520" y="764704"/>
              <a:ext cx="8640960" cy="1800000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2852936"/>
              <a:ext cx="8640960" cy="18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4869160"/>
              <a:ext cx="8640960" cy="1800000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626" name="Picture 2" descr="https://www.edubuzz.org/st-marys/wp-content/blogs.dir/731/files/2012/01/clothes3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95536" y="980728"/>
              <a:ext cx="1559270" cy="1440159"/>
            </a:xfrm>
            <a:prstGeom prst="rect">
              <a:avLst/>
            </a:prstGeom>
            <a:noFill/>
          </p:spPr>
        </p:pic>
        <p:pic>
          <p:nvPicPr>
            <p:cNvPr id="26628" name="Picture 4" descr="http://g01.a.alicdn.com/kf/HTB1l4LBIXXXXXa_XVXXq6xXFXXXn/Summer-Style-Girl-Dress-Nova-brand-new-Baby-Girl-Clothes-Floral-Dress-for-Girls-Cute-Kid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2555776" y="836712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26630" name="Picture 6" descr="http://printonic.ru/uploads/images/2016/04/15/img_5710aca63e9e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2051720" y="2708920"/>
              <a:ext cx="2088232" cy="2088232"/>
            </a:xfrm>
            <a:prstGeom prst="rect">
              <a:avLst/>
            </a:prstGeom>
            <a:noFill/>
          </p:spPr>
        </p:pic>
        <p:pic>
          <p:nvPicPr>
            <p:cNvPr id="10" name="Picture 14" descr="https://avatars.mds.yandex.net/get-pdb/34158/80d9411f-009a-4ffd-80c4-cf57a0f7119b/s120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23528" y="2492896"/>
              <a:ext cx="1608426" cy="2302256"/>
            </a:xfrm>
            <a:prstGeom prst="rect">
              <a:avLst/>
            </a:prstGeom>
            <a:noFill/>
          </p:spPr>
        </p:pic>
        <p:pic>
          <p:nvPicPr>
            <p:cNvPr id="26632" name="Picture 8" descr="http://moziru.com/images/coat-clipart-winter-sock-4.png"/>
            <p:cNvPicPr>
              <a:picLocks noChangeAspect="1" noChangeArrowheads="1"/>
            </p:cNvPicPr>
            <p:nvPr/>
          </p:nvPicPr>
          <p:blipFill>
            <a:blip r:embed="rId6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4932040" y="1052736"/>
              <a:ext cx="1270300" cy="1296144"/>
            </a:xfrm>
            <a:prstGeom prst="rect">
              <a:avLst/>
            </a:prstGeom>
            <a:noFill/>
          </p:spPr>
        </p:pic>
        <p:pic>
          <p:nvPicPr>
            <p:cNvPr id="26634" name="Picture 10" descr="http://printonic.ru/uploads/images/2016/04/15/img_5710ac6a4d4c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t="13330" b="17467"/>
            <a:stretch>
              <a:fillRect/>
            </a:stretch>
          </p:blipFill>
          <p:spPr bwMode="auto">
            <a:xfrm>
              <a:off x="6732240" y="980728"/>
              <a:ext cx="1738040" cy="1520974"/>
            </a:xfrm>
            <a:prstGeom prst="rect">
              <a:avLst/>
            </a:prstGeom>
            <a:noFill/>
          </p:spPr>
        </p:pic>
        <p:pic>
          <p:nvPicPr>
            <p:cNvPr id="26640" name="Picture 16" descr="https://www.picpng.com/images/large/shoes-clip-art-loop-graphic-image-download-467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56544" y="3068961"/>
              <a:ext cx="2114567" cy="1224136"/>
            </a:xfrm>
            <a:prstGeom prst="rect">
              <a:avLst/>
            </a:prstGeom>
            <a:noFill/>
          </p:spPr>
        </p:pic>
        <p:pic>
          <p:nvPicPr>
            <p:cNvPr id="26642" name="Picture 18" descr="https://png.pngtree.com/element_origin_min_pic/16/07/15/1257886b6f9a34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lum contrast="40000"/>
            </a:blip>
            <a:srcRect t="18519"/>
            <a:stretch>
              <a:fillRect/>
            </a:stretch>
          </p:blipFill>
          <p:spPr bwMode="auto">
            <a:xfrm>
              <a:off x="7001000" y="4941168"/>
              <a:ext cx="2143000" cy="1746148"/>
            </a:xfrm>
            <a:prstGeom prst="rect">
              <a:avLst/>
            </a:prstGeom>
            <a:noFill/>
          </p:spPr>
        </p:pic>
        <p:pic>
          <p:nvPicPr>
            <p:cNvPr id="26644" name="Picture 20" descr="http://fh.kiev.ua/wp-content/uploads/2015/03/obuv-dlya-detej.jpe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788024" y="5085184"/>
              <a:ext cx="2052227" cy="1368151"/>
            </a:xfrm>
            <a:prstGeom prst="rect">
              <a:avLst/>
            </a:prstGeom>
            <a:noFill/>
          </p:spPr>
        </p:pic>
        <p:pic>
          <p:nvPicPr>
            <p:cNvPr id="26646" name="Picture 22" descr="https://img3.stockfresh.com/files/p/pzaxe/m/45/1861316_stock-photo-childrens-leather-shoes-beautiful-style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355976" y="2996952"/>
              <a:ext cx="1972392" cy="1512168"/>
            </a:xfrm>
            <a:prstGeom prst="rect">
              <a:avLst/>
            </a:prstGeom>
            <a:noFill/>
          </p:spPr>
        </p:pic>
        <p:pic>
          <p:nvPicPr>
            <p:cNvPr id="26648" name="Picture 24" descr="https://content.invisioncic.com/r277462/monthly_2018_05/hat-157581.png.c0ece0c252a7b32e699edf373a98740f.png"/>
            <p:cNvPicPr>
              <a:picLocks noChangeAspect="1" noChangeArrowheads="1"/>
            </p:cNvPicPr>
            <p:nvPr/>
          </p:nvPicPr>
          <p:blipFill>
            <a:blip r:embed="rId12" cstate="print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627784" y="4997762"/>
              <a:ext cx="2088232" cy="1541158"/>
            </a:xfrm>
            <a:prstGeom prst="rect">
              <a:avLst/>
            </a:prstGeom>
            <a:noFill/>
          </p:spPr>
        </p:pic>
        <p:pic>
          <p:nvPicPr>
            <p:cNvPr id="26650" name="Picture 26" descr="http://www.playcast.ru/uploads/2018/05/30/25319616.png"/>
            <p:cNvPicPr>
              <a:picLocks noChangeAspect="1" noChangeArrowheads="1"/>
            </p:cNvPicPr>
            <p:nvPr/>
          </p:nvPicPr>
          <p:blipFill>
            <a:blip r:embed="rId1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95536" y="5157192"/>
              <a:ext cx="2192760" cy="1503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utuzam.ru/images/product/30184-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0142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pic>
        <p:nvPicPr>
          <p:cNvPr id="10242" name="Picture 2" descr="https://im0-tub-ru.yandex.net/i?id=a54ec91a9d28f230ee3eaecb7a177ec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656184" cy="2160240"/>
          </a:xfrm>
          <a:prstGeom prst="rect">
            <a:avLst/>
          </a:prstGeom>
          <a:noFill/>
        </p:spPr>
      </p:pic>
      <p:pic>
        <p:nvPicPr>
          <p:cNvPr id="10244" name="Picture 4" descr="https://ds04.infourok.ru/uploads/ex/0e27/0009978e-fe72f38a/hello_html_m26781fe3.jpg"/>
          <p:cNvPicPr>
            <a:picLocks noChangeAspect="1" noChangeArrowheads="1"/>
          </p:cNvPicPr>
          <p:nvPr/>
        </p:nvPicPr>
        <p:blipFill>
          <a:blip r:embed="rId4" cstate="print"/>
          <a:srcRect l="12708" r="7865"/>
          <a:stretch>
            <a:fillRect/>
          </a:stretch>
        </p:blipFill>
        <p:spPr bwMode="auto">
          <a:xfrm>
            <a:off x="4788024" y="836713"/>
            <a:ext cx="1800200" cy="2232248"/>
          </a:xfrm>
          <a:prstGeom prst="rect">
            <a:avLst/>
          </a:prstGeom>
          <a:noFill/>
        </p:spPr>
      </p:pic>
      <p:pic>
        <p:nvPicPr>
          <p:cNvPr id="10246" name="Picture 6" descr="https://cdn.leboutique.com/productImage/resize/300x400_40cd750bba9870f18aada2478b24840a/20140210/093/20140210093609_00085397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836712"/>
            <a:ext cx="1728192" cy="2232248"/>
          </a:xfrm>
          <a:prstGeom prst="rect">
            <a:avLst/>
          </a:prstGeom>
          <a:noFill/>
        </p:spPr>
      </p:pic>
      <p:pic>
        <p:nvPicPr>
          <p:cNvPr id="10248" name="Picture 8" descr="https://img1.st.kashalot.com/img/used/2017/03/24/11/b/8187071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836712"/>
            <a:ext cx="2016224" cy="2232248"/>
          </a:xfrm>
          <a:prstGeom prst="rect">
            <a:avLst/>
          </a:prstGeom>
          <a:noFill/>
        </p:spPr>
      </p:pic>
      <p:pic>
        <p:nvPicPr>
          <p:cNvPr id="10250" name="Picture 10" descr="https://soyundisfrazdetigre.files.wordpress.com/2011/10/20111010-1458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933056"/>
            <a:ext cx="1584176" cy="2232248"/>
          </a:xfrm>
          <a:prstGeom prst="rect">
            <a:avLst/>
          </a:prstGeom>
          <a:noFill/>
        </p:spPr>
      </p:pic>
      <p:pic>
        <p:nvPicPr>
          <p:cNvPr id="10252" name="Picture 12" descr="https://avatars.mds.yandex.net/get-marketpic/205818/market_j0Mxf7-dvsdWxtobDDsUVg/or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861048"/>
            <a:ext cx="1692188" cy="2256251"/>
          </a:xfrm>
          <a:prstGeom prst="rect">
            <a:avLst/>
          </a:prstGeom>
          <a:noFill/>
        </p:spPr>
      </p:pic>
      <p:pic>
        <p:nvPicPr>
          <p:cNvPr id="10256" name="Picture 16" descr="https://cdn-images.farfetch-contents.com/11/82/21/01/11822101_8652873_4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837045"/>
            <a:ext cx="1872208" cy="2256251"/>
          </a:xfrm>
          <a:prstGeom prst="rect">
            <a:avLst/>
          </a:prstGeom>
          <a:noFill/>
        </p:spPr>
      </p:pic>
      <p:pic>
        <p:nvPicPr>
          <p:cNvPr id="10258" name="Picture 18" descr="https://img2.wbstatic.net/big/new/1270000/1272216-1.jpg"/>
          <p:cNvPicPr>
            <a:picLocks noChangeAspect="1" noChangeArrowheads="1"/>
          </p:cNvPicPr>
          <p:nvPr/>
        </p:nvPicPr>
        <p:blipFill>
          <a:blip r:embed="rId10" cstate="print"/>
          <a:srcRect b="3100"/>
          <a:stretch>
            <a:fillRect/>
          </a:stretch>
        </p:blipFill>
        <p:spPr bwMode="auto">
          <a:xfrm>
            <a:off x="7308304" y="3933056"/>
            <a:ext cx="1622955" cy="20968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0"/>
            <a:ext cx="7175351" cy="1793167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Одежда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utuzam.ru/images/product/30184-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51050"/>
          <a:stretch>
            <a:fillRect/>
          </a:stretch>
        </p:blipFill>
        <p:spPr bwMode="auto">
          <a:xfrm>
            <a:off x="0" y="737320"/>
            <a:ext cx="9144000" cy="6120680"/>
          </a:xfrm>
          <a:prstGeom prst="rect">
            <a:avLst/>
          </a:prstGeom>
          <a:noFill/>
        </p:spPr>
      </p:pic>
      <p:pic>
        <p:nvPicPr>
          <p:cNvPr id="27650" name="Picture 2" descr="http://printonic.ru/uploads/images/2016/04/15/img_5710abeb54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5413"/>
            <a:ext cx="2123728" cy="2301899"/>
          </a:xfrm>
          <a:prstGeom prst="rect">
            <a:avLst/>
          </a:prstGeom>
          <a:noFill/>
        </p:spPr>
      </p:pic>
      <p:pic>
        <p:nvPicPr>
          <p:cNvPr id="27652" name="Picture 4" descr="http://900igr.net/datai/predmety/Odezhda-3.files/0020-022-Bannyj-khal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1800200" cy="2232248"/>
          </a:xfrm>
          <a:prstGeom prst="rect">
            <a:avLst/>
          </a:prstGeom>
          <a:noFill/>
        </p:spPr>
      </p:pic>
      <p:pic>
        <p:nvPicPr>
          <p:cNvPr id="27654" name="Picture 6" descr="http://www.clipartbest.com/cliparts/yik/enr/yikenro5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4005064"/>
            <a:ext cx="2088232" cy="2160240"/>
          </a:xfrm>
          <a:prstGeom prst="rect">
            <a:avLst/>
          </a:prstGeom>
          <a:noFill/>
        </p:spPr>
      </p:pic>
      <p:pic>
        <p:nvPicPr>
          <p:cNvPr id="27658" name="Picture 10" descr="http://printonic.ru/uploads/images/2016/04/15/img_5710ac69716eb.jpg"/>
          <p:cNvPicPr>
            <a:picLocks noChangeAspect="1" noChangeArrowheads="1"/>
          </p:cNvPicPr>
          <p:nvPr/>
        </p:nvPicPr>
        <p:blipFill>
          <a:blip r:embed="rId6" cstate="print"/>
          <a:srcRect l="8845" t="13513" r="8599" b="13514"/>
          <a:stretch>
            <a:fillRect/>
          </a:stretch>
        </p:blipFill>
        <p:spPr bwMode="auto">
          <a:xfrm>
            <a:off x="2483768" y="4077072"/>
            <a:ext cx="1872208" cy="2088232"/>
          </a:xfrm>
          <a:prstGeom prst="rect">
            <a:avLst/>
          </a:prstGeom>
          <a:noFill/>
        </p:spPr>
      </p:pic>
      <p:pic>
        <p:nvPicPr>
          <p:cNvPr id="27660" name="Picture 12" descr="https://img.clipartxtras.com/2c6dd0b9f51f58ce62501ee888912cf4_coloring-book-rose-and-beautiful-skirt-drawing-pages-to-color-kids-skirt-clipart_1280-720.jpeg"/>
          <p:cNvPicPr>
            <a:picLocks noChangeAspect="1" noChangeArrowheads="1"/>
          </p:cNvPicPr>
          <p:nvPr/>
        </p:nvPicPr>
        <p:blipFill>
          <a:blip r:embed="rId7" cstate="print"/>
          <a:srcRect l="14765" r="24401"/>
          <a:stretch>
            <a:fillRect/>
          </a:stretch>
        </p:blipFill>
        <p:spPr bwMode="auto">
          <a:xfrm>
            <a:off x="0" y="4077072"/>
            <a:ext cx="1944216" cy="2088232"/>
          </a:xfrm>
          <a:prstGeom prst="rect">
            <a:avLst/>
          </a:prstGeom>
          <a:noFill/>
        </p:spPr>
      </p:pic>
      <p:pic>
        <p:nvPicPr>
          <p:cNvPr id="27662" name="Picture 14" descr="http://home.find-quality.ru/img/products/46739-kolgotki-detskie-golubye-ot-reik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764704"/>
            <a:ext cx="2123728" cy="2304256"/>
          </a:xfrm>
          <a:prstGeom prst="rect">
            <a:avLst/>
          </a:prstGeom>
          <a:noFill/>
        </p:spPr>
      </p:pic>
      <p:pic>
        <p:nvPicPr>
          <p:cNvPr id="27664" name="Picture 16" descr="http://dbaby.eu/wp-content/uploads/2016/06/winter-gloves-ideas-for-cold-win.jpg"/>
          <p:cNvPicPr>
            <a:picLocks noChangeAspect="1" noChangeArrowheads="1"/>
          </p:cNvPicPr>
          <p:nvPr/>
        </p:nvPicPr>
        <p:blipFill>
          <a:blip r:embed="rId9" cstate="print"/>
          <a:srcRect l="21665" r="22006"/>
          <a:stretch>
            <a:fillRect/>
          </a:stretch>
        </p:blipFill>
        <p:spPr bwMode="auto">
          <a:xfrm>
            <a:off x="2411760" y="980728"/>
            <a:ext cx="2019062" cy="2016224"/>
          </a:xfrm>
          <a:prstGeom prst="rect">
            <a:avLst/>
          </a:prstGeom>
          <a:noFill/>
        </p:spPr>
      </p:pic>
      <p:pic>
        <p:nvPicPr>
          <p:cNvPr id="27666" name="Picture 18" descr="http://texvillbd.com/wp-content/gallery/kids-sweater/Knitted-font-b-Sweater-b-font-for-font-b-boys-b-font-2015-Autumn-Winter-fon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64704"/>
            <a:ext cx="2051720" cy="223224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1"/>
            <a:ext cx="7175351" cy="90872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Одежда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43" l="0" r="100000">
                        <a14:foregroundMark x1="84336" y1="39028" x2="78446" y2="42633"/>
                        <a14:foregroundMark x1="78446" y1="42633" x2="70426" y2="55329"/>
                        <a14:foregroundMark x1="88722" y1="52978" x2="88722" y2="54702"/>
                        <a14:foregroundMark x1="93108" y1="65674" x2="96241" y2="67241"/>
                        <a14:foregroundMark x1="96366" y1="68339" x2="94361" y2="75705"/>
                        <a14:foregroundMark x1="95113" y1="76019" x2="98120" y2="78683"/>
                        <a14:foregroundMark x1="96241" y1="94984" x2="94486" y2="97962"/>
                        <a14:foregroundMark x1="93108" y1="90909" x2="92231" y2="96238"/>
                        <a14:foregroundMark x1="62657" y1="70219" x2="63409" y2="72571"/>
                        <a14:foregroundMark x1="63409" y1="72571" x2="67168" y2="73197"/>
                        <a14:foregroundMark x1="67168" y1="73197" x2="67920" y2="76019"/>
                        <a14:foregroundMark x1="67544" y1="76176" x2="58396" y2="90909"/>
                        <a14:foregroundMark x1="58396" y1="91379" x2="67669" y2="97179"/>
                        <a14:foregroundMark x1="67794" y1="97179" x2="80952" y2="93260"/>
                        <a14:foregroundMark x1="87469" y1="41223" x2="90977" y2="42947"/>
                        <a14:foregroundMark x1="79699" y1="47962" x2="77945" y2="57680"/>
                        <a14:foregroundMark x1="55013" y1="30721" x2="63534" y2="31661"/>
                        <a14:foregroundMark x1="63784" y1="32288" x2="65414" y2="63009"/>
                        <a14:foregroundMark x1="35589" y1="77273" x2="40602" y2="74295"/>
                        <a14:foregroundMark x1="40977" y1="72414" x2="44737" y2="72571"/>
                        <a14:foregroundMark x1="45113" y1="73354" x2="49749" y2="76646"/>
                        <a14:foregroundMark x1="49749" y1="78056" x2="53133" y2="94514"/>
                        <a14:foregroundMark x1="74185" y1="67712" x2="77945" y2="71003"/>
                        <a14:foregroundMark x1="58271" y1="46395" x2="57143" y2="63009"/>
                        <a14:foregroundMark x1="38221" y1="44671" x2="40476" y2="44044"/>
                        <a14:foregroundMark x1="41228" y1="46395" x2="42607" y2="57994"/>
                        <a14:foregroundMark x1="38095" y1="46082" x2="36090" y2="57053"/>
                        <a14:foregroundMark x1="36842" y1="6113" x2="39724" y2="3135"/>
                        <a14:foregroundMark x1="17293" y1="4859" x2="27318" y2="3448"/>
                        <a14:foregroundMark x1="27694" y1="3448" x2="30201" y2="20690"/>
                        <a14:foregroundMark x1="30201" y1="20690" x2="24687" y2="23041"/>
                        <a14:foregroundMark x1="17293" y1="9561" x2="15414" y2="23041"/>
                        <a14:foregroundMark x1="23810" y1="28527" x2="27193" y2="28370"/>
                        <a14:foregroundMark x1="20802" y1="50784" x2="26065" y2="50313"/>
                        <a14:foregroundMark x1="5013" y1="77116" x2="15414" y2="77116"/>
                        <a14:foregroundMark x1="16541" y1="77116" x2="18922" y2="88401"/>
                        <a14:foregroundMark x1="26065" y1="29937" x2="24687" y2="39969"/>
                        <a14:foregroundMark x1="7393" y1="3918" x2="6516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43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4" y="116632"/>
            <a:ext cx="4197127" cy="37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6" cy="81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4" y="4005064"/>
            <a:ext cx="88594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4" r="6407"/>
          <a:stretch>
            <a:fillRect/>
          </a:stretch>
        </p:blipFill>
        <p:spPr bwMode="auto">
          <a:xfrm>
            <a:off x="6732240" y="188640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241333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102902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www.weblancer.net/download/63748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947">
            <a:off x="1163519" y="3908639"/>
            <a:ext cx="11881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baby-scool.narod.ru/zanyatiya/5_7/xyd_lit/img/chukovskiy/zagadki_1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0" t="11892" r="18178" b="8825"/>
          <a:stretch>
            <a:fillRect/>
          </a:stretch>
        </p:blipFill>
        <p:spPr bwMode="auto">
          <a:xfrm>
            <a:off x="8190402" y="4005064"/>
            <a:ext cx="70207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8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4897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040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Магазин «Одежды»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5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51519" y="0"/>
            <a:ext cx="8712969" cy="6597352"/>
            <a:chOff x="251519" y="0"/>
            <a:chExt cx="8712969" cy="6597352"/>
          </a:xfrm>
        </p:grpSpPr>
        <p:pic>
          <p:nvPicPr>
            <p:cNvPr id="11268" name="Picture 4" descr="https://www.natart-kids.com/img/galary/16.05.2018_09.36.36_tufli_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AF8"/>
                </a:clrFrom>
                <a:clrTo>
                  <a:srgbClr val="FBFAF8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635896" y="3356992"/>
              <a:ext cx="1581479" cy="1055637"/>
            </a:xfrm>
            <a:prstGeom prst="rect">
              <a:avLst/>
            </a:prstGeom>
            <a:noFill/>
          </p:spPr>
        </p:pic>
        <p:pic>
          <p:nvPicPr>
            <p:cNvPr id="11270" name="Picture 6" descr="http://gif-kartinki.ru/2/krasnye-tufli.png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395536" y="3356992"/>
              <a:ext cx="1359445" cy="983368"/>
            </a:xfrm>
            <a:prstGeom prst="rect">
              <a:avLst/>
            </a:prstGeom>
            <a:noFill/>
          </p:spPr>
        </p:pic>
        <p:pic>
          <p:nvPicPr>
            <p:cNvPr id="11274" name="Picture 10" descr="https://image.jimcdn.com/app/cms/image/transf/none/path/s4ffea2bdf321d4cd/image/i03b40f72ea1cf2fd/version/1422557979/imag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BF7"/>
                </a:clrFrom>
                <a:clrTo>
                  <a:srgbClr val="FFFBF7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 flipH="1">
              <a:off x="5220072" y="3429000"/>
              <a:ext cx="1754560" cy="1043964"/>
            </a:xfrm>
            <a:prstGeom prst="rect">
              <a:avLst/>
            </a:prstGeom>
            <a:noFill/>
          </p:spPr>
        </p:pic>
        <p:pic>
          <p:nvPicPr>
            <p:cNvPr id="11276" name="Picture 12" descr="http://shoesbook.net/wp-content/uploads/2013/03/Fotolia_34358664_pzAxe-900x62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7164288" y="3284984"/>
              <a:ext cx="1691680" cy="1167259"/>
            </a:xfrm>
            <a:prstGeom prst="rect">
              <a:avLst/>
            </a:prstGeom>
            <a:noFill/>
          </p:spPr>
        </p:pic>
        <p:pic>
          <p:nvPicPr>
            <p:cNvPr id="11280" name="Picture 16" descr="https://mymodnica.ru/wp-content/uploads/2018/05/modnaya-zimnyaya-detskaya-obuv-2018-20198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3707904" y="1196752"/>
              <a:ext cx="1368152" cy="1368152"/>
            </a:xfrm>
            <a:prstGeom prst="rect">
              <a:avLst/>
            </a:prstGeom>
            <a:noFill/>
          </p:spPr>
        </p:pic>
        <p:pic>
          <p:nvPicPr>
            <p:cNvPr id="11282" name="Picture 18" descr="http://www.fabricaobuvi.ru/images/katalog/det_38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40000"/>
            </a:blip>
            <a:srcRect/>
            <a:stretch>
              <a:fillRect/>
            </a:stretch>
          </p:blipFill>
          <p:spPr bwMode="auto">
            <a:xfrm flipH="1">
              <a:off x="4644008" y="5085184"/>
              <a:ext cx="1734942" cy="1480485"/>
            </a:xfrm>
            <a:prstGeom prst="rect">
              <a:avLst/>
            </a:prstGeom>
            <a:noFill/>
          </p:spPr>
        </p:pic>
        <p:pic>
          <p:nvPicPr>
            <p:cNvPr id="11284" name="Picture 20" descr="http://27ostrov.ru/files/034/0349ab5f19550095a300693f4ef929f4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7092280" y="5013176"/>
              <a:ext cx="1239978" cy="1440160"/>
            </a:xfrm>
            <a:prstGeom prst="rect">
              <a:avLst/>
            </a:prstGeom>
            <a:noFill/>
          </p:spPr>
        </p:pic>
        <p:pic>
          <p:nvPicPr>
            <p:cNvPr id="11286" name="Picture 22" descr="https://avatars.mds.yandex.net/get-pdb/51720/789b8d47-cd7b-4b16-8a8f-07913a00e942/s1200?webp=fals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012160" y="1196752"/>
              <a:ext cx="1368152" cy="1368152"/>
            </a:xfrm>
            <a:prstGeom prst="rect">
              <a:avLst/>
            </a:prstGeom>
            <a:noFill/>
          </p:spPr>
        </p:pic>
        <p:pic>
          <p:nvPicPr>
            <p:cNvPr id="11288" name="Picture 24" descr="http://mioangelo.com.ua/image/cache/catalog/shoes/sapogi/wom-sap-24-1000x1340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40000"/>
            </a:blip>
            <a:srcRect/>
            <a:stretch>
              <a:fillRect/>
            </a:stretch>
          </p:blipFill>
          <p:spPr bwMode="auto">
            <a:xfrm flipH="1">
              <a:off x="251519" y="836712"/>
              <a:ext cx="1627299" cy="1872208"/>
            </a:xfrm>
            <a:prstGeom prst="rect">
              <a:avLst/>
            </a:prstGeom>
            <a:noFill/>
          </p:spPr>
        </p:pic>
        <p:pic>
          <p:nvPicPr>
            <p:cNvPr id="11290" name="Picture 26" descr="http://mario.zp.ua/images/shoptypeaproducts/products/oxford1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1835696" y="3284984"/>
              <a:ext cx="1936868" cy="1116548"/>
            </a:xfrm>
            <a:prstGeom prst="rect">
              <a:avLst/>
            </a:prstGeom>
            <a:noFill/>
          </p:spPr>
        </p:pic>
        <p:pic>
          <p:nvPicPr>
            <p:cNvPr id="11292" name="Picture 28" descr="http://www.toptyga.ru/published/publicdata/TOP/attachments/SC/products_pictures/L3135_b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139952" y="1340768"/>
              <a:ext cx="1946163" cy="1296144"/>
            </a:xfrm>
            <a:prstGeom prst="rect">
              <a:avLst/>
            </a:prstGeom>
            <a:noFill/>
          </p:spPr>
        </p:pic>
        <p:pic>
          <p:nvPicPr>
            <p:cNvPr id="11294" name="Picture 30" descr="https://cs5.livemaster.ru/storage/f7/f7/b93ab62f736e0fb104c02cbf07ln--obuv-ruchnoj-raboty-detskie-valenki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 bwMode="auto">
            <a:xfrm flipH="1">
              <a:off x="7452320" y="1052736"/>
              <a:ext cx="1512168" cy="1512168"/>
            </a:xfrm>
            <a:prstGeom prst="rect">
              <a:avLst/>
            </a:prstGeom>
            <a:noFill/>
          </p:spPr>
        </p:pic>
        <p:pic>
          <p:nvPicPr>
            <p:cNvPr id="11296" name="Picture 32" descr="https://static.dochkisinochki.ru/upload/_catalog/9d/6c/ea/GL000283758_001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95536" y="5299765"/>
              <a:ext cx="1656184" cy="980461"/>
            </a:xfrm>
            <a:prstGeom prst="rect">
              <a:avLst/>
            </a:prstGeom>
            <a:noFill/>
          </p:spPr>
        </p:pic>
        <p:pic>
          <p:nvPicPr>
            <p:cNvPr id="11298" name="Picture 34" descr="https://avatars.mds.yandex.net/get-marketpic/239743/market_HCzm7VbSZyKWsxUIzrewqg/ori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 flipH="1">
              <a:off x="1979712" y="1268760"/>
              <a:ext cx="1440160" cy="1440160"/>
            </a:xfrm>
            <a:prstGeom prst="rect">
              <a:avLst/>
            </a:prstGeom>
            <a:noFill/>
          </p:spPr>
        </p:pic>
        <p:pic>
          <p:nvPicPr>
            <p:cNvPr id="11300" name="Picture 36" descr="http://g03.a.alicdn.com/kf/HTB1Zv_5HVXXXXcYXpXXq6xXFXXXK/flamingo-deti-obuv-vysokoe-kachestvo-sandalii-xs3814-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2627784" y="5157192"/>
              <a:ext cx="1588797" cy="1188420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2627784" y="0"/>
              <a:ext cx="3384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Обувь</a:t>
              </a:r>
              <a:endPara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1520" y="692696"/>
              <a:ext cx="8640960" cy="201622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1520" y="2996952"/>
              <a:ext cx="8640960" cy="165618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51520" y="4941168"/>
              <a:ext cx="8640960" cy="165618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616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8.photo.2gis.com/images/branch/26/3659174727912908_307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51520" y="980728"/>
            <a:ext cx="8640960" cy="55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Магазин «Обуви»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a5c/0006e82b-616b42fb/img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40000"/>
          </a:blip>
          <a:srcRect l="21650" t="8400" r="20863"/>
          <a:stretch>
            <a:fillRect/>
          </a:stretch>
        </p:blipFill>
        <p:spPr bwMode="auto">
          <a:xfrm>
            <a:off x="2411760" y="8910"/>
            <a:ext cx="6732240" cy="684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ГОЛОВНЫЕ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УБОРЫ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661</TotalTime>
  <Words>36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Одежда Обувь Головные уборы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RePack by Diakov</dc:creator>
  <cp:lastModifiedBy>Галина Ивановна</cp:lastModifiedBy>
  <cp:revision>52</cp:revision>
  <dcterms:created xsi:type="dcterms:W3CDTF">2016-11-12T09:24:21Z</dcterms:created>
  <dcterms:modified xsi:type="dcterms:W3CDTF">2018-11-20T19:33:55Z</dcterms:modified>
</cp:coreProperties>
</file>