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352928" cy="2835747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Музыкальные инструменты для дошкольников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09120"/>
            <a:ext cx="6400800" cy="1129680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Подготовила</a:t>
            </a:r>
            <a:r>
              <a:rPr lang="en-US" dirty="0" smtClean="0"/>
              <a:t>:</a:t>
            </a:r>
          </a:p>
          <a:p>
            <a:r>
              <a:rPr lang="ru-RU" dirty="0" smtClean="0"/>
              <a:t>Левашова Маргарита Владимировна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3312368" cy="9807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БАРАБАН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Описание барабан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9" y="1232608"/>
            <a:ext cx="6912768" cy="5184576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771800" y="0"/>
            <a:ext cx="5080992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БУБЕН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Описание бубн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1" y="1124745"/>
            <a:ext cx="7537485" cy="5112567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5225008" cy="119675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ТАРЕЛКИ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Тарел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124744"/>
            <a:ext cx="7488831" cy="5112568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6017096" cy="112474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ТРЕУГОЛЬНИК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Теугольни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6984775" cy="5040560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6233120" cy="105273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МЕТАЛЛОФОН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Металлоф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124744"/>
            <a:ext cx="6984775" cy="5112568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6017096" cy="119675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КОЛОКОЛЬЧИК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олокольчи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124744"/>
            <a:ext cx="6912768" cy="5112568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</TotalTime>
  <Words>21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Техническая</vt:lpstr>
      <vt:lpstr>Музыкальные инструменты для дошкольников</vt:lpstr>
      <vt:lpstr>БАРАБАН:</vt:lpstr>
      <vt:lpstr>БУБЕН:</vt:lpstr>
      <vt:lpstr>ТАРЕЛКИ:</vt:lpstr>
      <vt:lpstr>ТРЕУГОЛЬНИК:</vt:lpstr>
      <vt:lpstr>МЕТАЛЛОФОН:</vt:lpstr>
      <vt:lpstr>КОЛОКОЛЬЧИК: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Музыкальные инструменты для дошкольников</dc:title>
  <dc:creator>Admin</dc:creator>
  <cp:lastModifiedBy>Admin</cp:lastModifiedBy>
  <cp:revision>11</cp:revision>
  <dcterms:created xsi:type="dcterms:W3CDTF">2019-04-20T16:58:49Z</dcterms:created>
  <dcterms:modified xsi:type="dcterms:W3CDTF">2019-05-20T14:45:01Z</dcterms:modified>
</cp:coreProperties>
</file>