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5" r:id="rId3"/>
    <p:sldId id="267" r:id="rId4"/>
    <p:sldId id="268" r:id="rId5"/>
    <p:sldId id="269" r:id="rId6"/>
    <p:sldId id="270" r:id="rId7"/>
    <p:sldId id="272" r:id="rId8"/>
    <p:sldId id="271" r:id="rId9"/>
    <p:sldId id="27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800000"/>
    <a:srgbClr val="C092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4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65D27-2E7F-4DA2-992D-4DDA347121A4}" type="datetimeFigureOut">
              <a:rPr lang="ru-RU" smtClean="0"/>
              <a:pPr/>
              <a:t>25.03.2018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7C685-251D-4A0E-AE68-3C691D227B5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65D27-2E7F-4DA2-992D-4DDA347121A4}" type="datetimeFigureOut">
              <a:rPr lang="ru-RU" smtClean="0"/>
              <a:pPr/>
              <a:t>25.03.2018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7C685-251D-4A0E-AE68-3C691D227B5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65D27-2E7F-4DA2-992D-4DDA347121A4}" type="datetimeFigureOut">
              <a:rPr lang="ru-RU" smtClean="0"/>
              <a:pPr/>
              <a:t>25.03.2018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7C685-251D-4A0E-AE68-3C691D227B5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65D27-2E7F-4DA2-992D-4DDA347121A4}" type="datetimeFigureOut">
              <a:rPr lang="ru-RU" smtClean="0"/>
              <a:pPr/>
              <a:t>25.03.2018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7C685-251D-4A0E-AE68-3C691D227B5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65D27-2E7F-4DA2-992D-4DDA347121A4}" type="datetimeFigureOut">
              <a:rPr lang="ru-RU" smtClean="0"/>
              <a:pPr/>
              <a:t>25.03.2018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7C685-251D-4A0E-AE68-3C691D227B5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65D27-2E7F-4DA2-992D-4DDA347121A4}" type="datetimeFigureOut">
              <a:rPr lang="ru-RU" smtClean="0"/>
              <a:pPr/>
              <a:t>25.03.2018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7C685-251D-4A0E-AE68-3C691D227B5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65D27-2E7F-4DA2-992D-4DDA347121A4}" type="datetimeFigureOut">
              <a:rPr lang="ru-RU" smtClean="0"/>
              <a:pPr/>
              <a:t>25.03.2018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7C685-251D-4A0E-AE68-3C691D227B5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65D27-2E7F-4DA2-992D-4DDA347121A4}" type="datetimeFigureOut">
              <a:rPr lang="ru-RU" smtClean="0"/>
              <a:pPr/>
              <a:t>25.03.2018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7C685-251D-4A0E-AE68-3C691D227B5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65D27-2E7F-4DA2-992D-4DDA347121A4}" type="datetimeFigureOut">
              <a:rPr lang="ru-RU" smtClean="0"/>
              <a:pPr/>
              <a:t>25.03.2018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7C685-251D-4A0E-AE68-3C691D227B5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65D27-2E7F-4DA2-992D-4DDA347121A4}" type="datetimeFigureOut">
              <a:rPr lang="ru-RU" smtClean="0"/>
              <a:pPr/>
              <a:t>25.03.2018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7C685-251D-4A0E-AE68-3C691D227B5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65D27-2E7F-4DA2-992D-4DDA347121A4}" type="datetimeFigureOut">
              <a:rPr lang="ru-RU" smtClean="0"/>
              <a:pPr/>
              <a:t>25.03.2018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7C685-251D-4A0E-AE68-3C691D227B5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65D27-2E7F-4DA2-992D-4DDA347121A4}" type="datetimeFigureOut">
              <a:rPr lang="ru-RU" smtClean="0"/>
              <a:pPr/>
              <a:t>25.03.2018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7C685-251D-4A0E-AE68-3C691D227B5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5.pn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5.pn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5.png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7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8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3" Type="http://schemas.openxmlformats.org/officeDocument/2006/relationships/image" Target="../media/image5.pn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5" Type="http://schemas.openxmlformats.org/officeDocument/2006/relationships/image" Target="../media/image39.jpeg"/><Relationship Id="rId10" Type="http://schemas.openxmlformats.org/officeDocument/2006/relationships/image" Target="../media/image34.jpeg"/><Relationship Id="rId4" Type="http://schemas.openxmlformats.org/officeDocument/2006/relationships/image" Target="../media/image3.png"/><Relationship Id="rId9" Type="http://schemas.openxmlformats.org/officeDocument/2006/relationships/image" Target="../media/image33.jpeg"/><Relationship Id="rId1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jazzpresentation.com/wp-content/uploads/2012/02/template_main_5.jpg"/>
          <p:cNvPicPr>
            <a:picLocks noChangeAspect="1" noChangeArrowheads="1"/>
          </p:cNvPicPr>
          <p:nvPr/>
        </p:nvPicPr>
        <p:blipFill>
          <a:blip r:embed="rId2" cstate="print"/>
          <a:srcRect r="8550"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pic>
        <p:nvPicPr>
          <p:cNvPr id="20484" name="Picture 4" descr="http://galerey-room.ru/images/020237_138438375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2411760" cy="997969"/>
          </a:xfrm>
          <a:prstGeom prst="rect">
            <a:avLst/>
          </a:prstGeom>
          <a:noFill/>
        </p:spPr>
      </p:pic>
      <p:pic>
        <p:nvPicPr>
          <p:cNvPr id="20488" name="Picture 8" descr="http://growinggarden.ru/img/2016/020910/351947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142998" y="-1143001"/>
            <a:ext cx="6857999" cy="914400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691680" y="1556792"/>
            <a:ext cx="6480720" cy="1512168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ru-RU" sz="4400" dirty="0" smtClean="0">
                <a:ln w="18415" cmpd="sng">
                  <a:solidFill>
                    <a:srgbClr val="FF0066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Monotype Corsiva" pitchFamily="66" charset="0"/>
              </a:rPr>
              <a:t>Подарок  к  8 Марта</a:t>
            </a:r>
            <a:endParaRPr lang="ru-RU" sz="4400" dirty="0">
              <a:ln w="18415" cmpd="sng">
                <a:solidFill>
                  <a:srgbClr val="FF0066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50" endPos="85000" dir="5400000" sy="-100000" algn="bl" rotWithShape="0"/>
              </a:effectLst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11760" y="4293096"/>
            <a:ext cx="4392488" cy="108012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ln w="18415" cmpd="sng">
                  <a:solidFill>
                    <a:srgbClr val="C092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Кружок группы «Умелые ручки»</a:t>
            </a:r>
            <a:endParaRPr lang="ru-RU" sz="2400" b="1" dirty="0">
              <a:ln w="18415" cmpd="sng">
                <a:solidFill>
                  <a:srgbClr val="C09200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1" name="Рисунок 10" descr="prezentaciya.png"/>
          <p:cNvPicPr>
            <a:picLocks noChangeAspect="1"/>
          </p:cNvPicPr>
          <p:nvPr/>
        </p:nvPicPr>
        <p:blipFill>
          <a:blip r:embed="rId5" cstate="print">
            <a:lum bright="-10000" contrast="20000"/>
          </a:blip>
          <a:stretch>
            <a:fillRect/>
          </a:stretch>
        </p:blipFill>
        <p:spPr>
          <a:xfrm>
            <a:off x="3707904" y="4509120"/>
            <a:ext cx="1757503" cy="186720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652120" y="609329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Воспитатель: Соларева Г. И.</a:t>
            </a:r>
            <a:endParaRPr lang="ru-RU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jazzpresentation.com/wp-content/uploads/2012/02/template_main_5.jpg"/>
          <p:cNvPicPr>
            <a:picLocks noChangeAspect="1" noChangeArrowheads="1"/>
          </p:cNvPicPr>
          <p:nvPr/>
        </p:nvPicPr>
        <p:blipFill>
          <a:blip r:embed="rId2" cstate="print"/>
          <a:srcRect r="8550"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pic>
        <p:nvPicPr>
          <p:cNvPr id="20484" name="Picture 4" descr="http://galerey-room.ru/images/020237_138438375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2339752" cy="968173"/>
          </a:xfrm>
          <a:prstGeom prst="rect">
            <a:avLst/>
          </a:prstGeom>
          <a:noFill/>
        </p:spPr>
      </p:pic>
      <p:pic>
        <p:nvPicPr>
          <p:cNvPr id="9" name="Picture 8" descr="http://growinggarden.ru/img/2016/020910/351947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142999" y="-1142999"/>
            <a:ext cx="6857999" cy="9144000"/>
          </a:xfrm>
          <a:prstGeom prst="rect">
            <a:avLst/>
          </a:prstGeom>
          <a:noFill/>
        </p:spPr>
      </p:pic>
      <p:pic>
        <p:nvPicPr>
          <p:cNvPr id="11" name="Рисунок 10" descr="deti_02.png"/>
          <p:cNvPicPr>
            <a:picLocks noChangeAspect="1"/>
          </p:cNvPicPr>
          <p:nvPr/>
        </p:nvPicPr>
        <p:blipFill>
          <a:blip r:embed="rId5" cstate="print">
            <a:lum bright="-20000" contrast="40000"/>
          </a:blip>
          <a:stretch>
            <a:fillRect/>
          </a:stretch>
        </p:blipFill>
        <p:spPr>
          <a:xfrm flipH="1">
            <a:off x="467542" y="1916832"/>
            <a:ext cx="2304257" cy="3096344"/>
          </a:xfrm>
          <a:prstGeom prst="rect">
            <a:avLst/>
          </a:prstGeom>
        </p:spPr>
      </p:pic>
      <p:pic>
        <p:nvPicPr>
          <p:cNvPr id="12" name="Рисунок 11" descr="7050723.png"/>
          <p:cNvPicPr>
            <a:picLocks noChangeAspect="1"/>
          </p:cNvPicPr>
          <p:nvPr/>
        </p:nvPicPr>
        <p:blipFill>
          <a:blip r:embed="rId6" cstate="print">
            <a:lum bright="-10000" contrast="40000"/>
          </a:blip>
          <a:stretch>
            <a:fillRect/>
          </a:stretch>
        </p:blipFill>
        <p:spPr>
          <a:xfrm>
            <a:off x="6876256" y="1916832"/>
            <a:ext cx="2088232" cy="2880320"/>
          </a:xfrm>
          <a:prstGeom prst="rect">
            <a:avLst/>
          </a:prstGeom>
        </p:spPr>
      </p:pic>
      <p:pic>
        <p:nvPicPr>
          <p:cNvPr id="14" name="Рисунок 13" descr="image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20000" contrast="40000"/>
          </a:blip>
          <a:srcRect r="9217"/>
          <a:stretch>
            <a:fillRect/>
          </a:stretch>
        </p:blipFill>
        <p:spPr>
          <a:xfrm>
            <a:off x="4716016" y="3573016"/>
            <a:ext cx="2232248" cy="3057100"/>
          </a:xfrm>
          <a:prstGeom prst="rect">
            <a:avLst/>
          </a:prstGeom>
        </p:spPr>
      </p:pic>
      <p:sp>
        <p:nvSpPr>
          <p:cNvPr id="15" name="Овальная выноска 14"/>
          <p:cNvSpPr/>
          <p:nvPr/>
        </p:nvSpPr>
        <p:spPr>
          <a:xfrm>
            <a:off x="1907704" y="548680"/>
            <a:ext cx="2520280" cy="1872208"/>
          </a:xfrm>
          <a:prstGeom prst="wedgeEllipseCallout">
            <a:avLst>
              <a:gd name="adj1" fmla="val -22700"/>
              <a:gd name="adj2" fmla="val 85636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Овальная выноска 16"/>
          <p:cNvSpPr/>
          <p:nvPr/>
        </p:nvSpPr>
        <p:spPr>
          <a:xfrm flipH="1">
            <a:off x="2627784" y="3068960"/>
            <a:ext cx="2943944" cy="1440160"/>
          </a:xfrm>
          <a:prstGeom prst="wedgeEllipseCallout">
            <a:avLst>
              <a:gd name="adj1" fmla="val -48345"/>
              <a:gd name="adj2" fmla="val 56728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2051720" y="908720"/>
            <a:ext cx="2592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8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Что же маме подарить </a:t>
            </a:r>
          </a:p>
          <a:p>
            <a:r>
              <a:rPr lang="ru-RU" sz="1600" dirty="0" smtClean="0">
                <a:solidFill>
                  <a:srgbClr val="8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день 8 Марта?</a:t>
            </a:r>
          </a:p>
          <a:p>
            <a:r>
              <a:rPr lang="ru-RU" sz="1600" dirty="0" smtClean="0">
                <a:solidFill>
                  <a:srgbClr val="8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Чем же маму удивить</a:t>
            </a:r>
          </a:p>
          <a:p>
            <a:r>
              <a:rPr lang="ru-RU" sz="1600" dirty="0" smtClean="0">
                <a:solidFill>
                  <a:srgbClr val="8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Думали ребята?</a:t>
            </a:r>
          </a:p>
          <a:p>
            <a:endParaRPr lang="ru-RU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5004048" y="764704"/>
            <a:ext cx="3240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8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Ах, какие мамам платья</a:t>
            </a:r>
          </a:p>
          <a:p>
            <a:r>
              <a:rPr lang="ru-RU" sz="1600" dirty="0" smtClean="0">
                <a:solidFill>
                  <a:srgbClr val="8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Мы дарили в прошлый раз!</a:t>
            </a:r>
          </a:p>
          <a:p>
            <a:r>
              <a:rPr lang="ru-RU" sz="1600" dirty="0" smtClean="0">
                <a:solidFill>
                  <a:srgbClr val="8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Что ж, ребята, нам придумать</a:t>
            </a:r>
          </a:p>
          <a:p>
            <a:r>
              <a:rPr lang="ru-RU" sz="1600" dirty="0" smtClean="0">
                <a:solidFill>
                  <a:srgbClr val="8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Подарить сейчас?</a:t>
            </a:r>
          </a:p>
          <a:p>
            <a:endParaRPr lang="ru-RU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2627784" y="3140968"/>
            <a:ext cx="32403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Придумал!!!</a:t>
            </a:r>
          </a:p>
          <a:p>
            <a:r>
              <a:rPr lang="ru-RU" sz="1600" dirty="0" smtClean="0">
                <a:solidFill>
                  <a:srgbClr val="8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нашей группе «Почемучки»</a:t>
            </a:r>
          </a:p>
          <a:p>
            <a:pPr algn="ctr"/>
            <a:r>
              <a:rPr lang="ru-RU" sz="1600" dirty="0" smtClean="0">
                <a:solidFill>
                  <a:srgbClr val="8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Помогут наши </a:t>
            </a:r>
          </a:p>
          <a:p>
            <a:pPr algn="ctr"/>
            <a:r>
              <a:rPr lang="ru-RU" sz="1600" dirty="0" smtClean="0">
                <a:solidFill>
                  <a:srgbClr val="8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«Умелые ручки»!</a:t>
            </a:r>
          </a:p>
          <a:p>
            <a:endParaRPr lang="ru-RU" sz="1600" dirty="0"/>
          </a:p>
        </p:txBody>
      </p:sp>
      <p:pic>
        <p:nvPicPr>
          <p:cNvPr id="22" name="Рисунок 21" descr="070320171290.jpg"/>
          <p:cNvPicPr>
            <a:picLocks noChangeAspect="1"/>
          </p:cNvPicPr>
          <p:nvPr/>
        </p:nvPicPr>
        <p:blipFill>
          <a:blip r:embed="rId8" cstate="print">
            <a:lum bright="-10000" contrast="40000"/>
          </a:blip>
          <a:srcRect l="10851" t="23139" r="10479" b="15372"/>
          <a:stretch>
            <a:fillRect/>
          </a:stretch>
        </p:blipFill>
        <p:spPr>
          <a:xfrm rot="5400000">
            <a:off x="7765182" y="501502"/>
            <a:ext cx="1512168" cy="8864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 descr="070320171284.jpg"/>
          <p:cNvPicPr>
            <a:picLocks noChangeAspect="1"/>
          </p:cNvPicPr>
          <p:nvPr/>
        </p:nvPicPr>
        <p:blipFill>
          <a:blip r:embed="rId9" cstate="print">
            <a:lum bright="-20000" contrast="40000"/>
          </a:blip>
          <a:srcRect l="4794" t="24407" r="6600" b="7444"/>
          <a:stretch>
            <a:fillRect/>
          </a:stretch>
        </p:blipFill>
        <p:spPr>
          <a:xfrm rot="5400000">
            <a:off x="7378878" y="550114"/>
            <a:ext cx="1368152" cy="7892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Овальная выноска 15"/>
          <p:cNvSpPr/>
          <p:nvPr/>
        </p:nvSpPr>
        <p:spPr>
          <a:xfrm flipH="1">
            <a:off x="4860032" y="476672"/>
            <a:ext cx="3096344" cy="1728192"/>
          </a:xfrm>
          <a:prstGeom prst="wedgeEllipseCallout">
            <a:avLst>
              <a:gd name="adj1" fmla="val -31992"/>
              <a:gd name="adj2" fmla="val 79782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jazzpresentation.com/wp-content/uploads/2012/02/template_main_5.jpg"/>
          <p:cNvPicPr>
            <a:picLocks noChangeAspect="1" noChangeArrowheads="1"/>
          </p:cNvPicPr>
          <p:nvPr/>
        </p:nvPicPr>
        <p:blipFill>
          <a:blip r:embed="rId2" cstate="print"/>
          <a:srcRect r="8550"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pic>
        <p:nvPicPr>
          <p:cNvPr id="20484" name="Picture 4" descr="http://galerey-room.ru/images/020237_138438375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2339752" cy="968173"/>
          </a:xfrm>
          <a:prstGeom prst="rect">
            <a:avLst/>
          </a:prstGeom>
          <a:noFill/>
        </p:spPr>
      </p:pic>
      <p:pic>
        <p:nvPicPr>
          <p:cNvPr id="9" name="Picture 8" descr="http://growinggarden.ru/img/2016/020910/351947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143003" y="-1143001"/>
            <a:ext cx="6857999" cy="9144002"/>
          </a:xfrm>
          <a:prstGeom prst="rect">
            <a:avLst/>
          </a:prstGeom>
          <a:noFill/>
        </p:spPr>
      </p:pic>
      <p:pic>
        <p:nvPicPr>
          <p:cNvPr id="5" name="Рисунок 4" descr="IMG_20180306_16073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592" y="1268760"/>
            <a:ext cx="3240360" cy="2520000"/>
          </a:xfrm>
          <a:prstGeom prst="rect">
            <a:avLst/>
          </a:prstGeom>
        </p:spPr>
      </p:pic>
      <p:pic>
        <p:nvPicPr>
          <p:cNvPr id="6" name="Рисунок 5" descr="IMG_20180306_16063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20072" y="2492896"/>
            <a:ext cx="3240361" cy="2520000"/>
          </a:xfrm>
          <a:prstGeom prst="rect">
            <a:avLst/>
          </a:prstGeom>
        </p:spPr>
      </p:pic>
      <p:pic>
        <p:nvPicPr>
          <p:cNvPr id="10" name="Picture 8" descr="https://avatanplus.com/files/resources/original/5849bb4238ad7158e0037ab8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971601" y="620687"/>
            <a:ext cx="3096343" cy="3816425"/>
          </a:xfrm>
          <a:prstGeom prst="rect">
            <a:avLst/>
          </a:prstGeom>
          <a:noFill/>
        </p:spPr>
      </p:pic>
      <p:pic>
        <p:nvPicPr>
          <p:cNvPr id="8" name="Picture 8" descr="https://avatanplus.com/files/resources/original/5849bb4238ad7158e0037ab8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5292081" y="1844823"/>
            <a:ext cx="3096343" cy="381642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115616" y="4005064"/>
            <a:ext cx="3240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Сначала мы взяли бумажные салфетки: красного, оранжевого и желтого цветов и разрезали их на квадратики</a:t>
            </a:r>
            <a:endParaRPr lang="ru-RU" sz="16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76056" y="5229200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Потом из квадратиков скатали шарики. Их нужно было много!</a:t>
            </a:r>
            <a:endParaRPr lang="ru-RU" sz="16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jazzpresentation.com/wp-content/uploads/2012/02/template_main_5.jpg"/>
          <p:cNvPicPr>
            <a:picLocks noChangeAspect="1" noChangeArrowheads="1"/>
          </p:cNvPicPr>
          <p:nvPr/>
        </p:nvPicPr>
        <p:blipFill>
          <a:blip r:embed="rId2" cstate="print"/>
          <a:srcRect r="8550"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pic>
        <p:nvPicPr>
          <p:cNvPr id="20484" name="Picture 4" descr="http://galerey-room.ru/images/020237_138438375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2339752" cy="968173"/>
          </a:xfrm>
          <a:prstGeom prst="rect">
            <a:avLst/>
          </a:prstGeom>
          <a:noFill/>
        </p:spPr>
      </p:pic>
      <p:pic>
        <p:nvPicPr>
          <p:cNvPr id="9" name="Picture 8" descr="http://growinggarden.ru/img/2016/020910/351947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143003" y="-1143001"/>
            <a:ext cx="6857999" cy="9144002"/>
          </a:xfrm>
          <a:prstGeom prst="rect">
            <a:avLst/>
          </a:prstGeom>
          <a:noFill/>
        </p:spPr>
      </p:pic>
      <p:pic>
        <p:nvPicPr>
          <p:cNvPr id="5" name="Рисунок 4" descr="IMG_20180306_161356.jpg"/>
          <p:cNvPicPr>
            <a:picLocks noChangeAspect="1"/>
          </p:cNvPicPr>
          <p:nvPr/>
        </p:nvPicPr>
        <p:blipFill>
          <a:blip r:embed="rId5" cstate="print">
            <a:lum contrast="40000"/>
          </a:blip>
          <a:stretch>
            <a:fillRect/>
          </a:stretch>
        </p:blipFill>
        <p:spPr>
          <a:xfrm>
            <a:off x="971596" y="1196752"/>
            <a:ext cx="2880324" cy="1980016"/>
          </a:xfrm>
          <a:prstGeom prst="rect">
            <a:avLst/>
          </a:prstGeom>
        </p:spPr>
      </p:pic>
      <p:pic>
        <p:nvPicPr>
          <p:cNvPr id="6" name="Рисунок 5" descr="IMG_20180306_162309.jpg"/>
          <p:cNvPicPr>
            <a:picLocks noChangeAspect="1"/>
          </p:cNvPicPr>
          <p:nvPr/>
        </p:nvPicPr>
        <p:blipFill>
          <a:blip r:embed="rId6" cstate="print">
            <a:lum bright="-10000" contrast="40000"/>
          </a:blip>
          <a:stretch>
            <a:fillRect/>
          </a:stretch>
        </p:blipFill>
        <p:spPr>
          <a:xfrm>
            <a:off x="1619672" y="3789040"/>
            <a:ext cx="2880320" cy="1980000"/>
          </a:xfrm>
          <a:prstGeom prst="rect">
            <a:avLst/>
          </a:prstGeom>
        </p:spPr>
      </p:pic>
      <p:pic>
        <p:nvPicPr>
          <p:cNvPr id="7" name="Рисунок 6" descr="IMG_20180306_161405.jpg"/>
          <p:cNvPicPr>
            <a:picLocks noChangeAspect="1"/>
          </p:cNvPicPr>
          <p:nvPr/>
        </p:nvPicPr>
        <p:blipFill>
          <a:blip r:embed="rId7" cstate="print">
            <a:lum contrast="40000"/>
          </a:blip>
          <a:stretch>
            <a:fillRect/>
          </a:stretch>
        </p:blipFill>
        <p:spPr>
          <a:xfrm>
            <a:off x="5292080" y="620688"/>
            <a:ext cx="2880319" cy="1980000"/>
          </a:xfrm>
          <a:prstGeom prst="rect">
            <a:avLst/>
          </a:prstGeom>
        </p:spPr>
      </p:pic>
      <p:pic>
        <p:nvPicPr>
          <p:cNvPr id="8" name="Рисунок 7" descr="IMG_20180306_161514.jpg"/>
          <p:cNvPicPr>
            <a:picLocks noChangeAspect="1"/>
          </p:cNvPicPr>
          <p:nvPr/>
        </p:nvPicPr>
        <p:blipFill>
          <a:blip r:embed="rId8" cstate="print">
            <a:lum contrast="40000"/>
          </a:blip>
          <a:srcRect b="30000"/>
          <a:stretch>
            <a:fillRect/>
          </a:stretch>
        </p:blipFill>
        <p:spPr>
          <a:xfrm>
            <a:off x="5148064" y="2996952"/>
            <a:ext cx="1995686" cy="2016224"/>
          </a:xfrm>
          <a:prstGeom prst="rect">
            <a:avLst/>
          </a:prstGeom>
        </p:spPr>
      </p:pic>
      <p:pic>
        <p:nvPicPr>
          <p:cNvPr id="10" name="Picture 8" descr="https://avatanplus.com/files/resources/original/5849bb4238ad7158e0037ab8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0">
            <a:off x="1223628" y="512676"/>
            <a:ext cx="2376264" cy="3312368"/>
          </a:xfrm>
          <a:prstGeom prst="rect">
            <a:avLst/>
          </a:prstGeom>
          <a:noFill/>
        </p:spPr>
      </p:pic>
      <p:pic>
        <p:nvPicPr>
          <p:cNvPr id="11" name="Picture 8" descr="https://avatanplus.com/files/resources/original/5849bb4238ad7158e0037ab8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0">
            <a:off x="5544108" y="-63388"/>
            <a:ext cx="2376264" cy="3312368"/>
          </a:xfrm>
          <a:prstGeom prst="rect">
            <a:avLst/>
          </a:prstGeom>
          <a:noFill/>
        </p:spPr>
      </p:pic>
      <p:pic>
        <p:nvPicPr>
          <p:cNvPr id="12" name="Picture 8" descr="https://avatanplus.com/files/resources/original/5849bb4238ad7158e0037ab8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0">
            <a:off x="1871700" y="3104964"/>
            <a:ext cx="2376264" cy="3312368"/>
          </a:xfrm>
          <a:prstGeom prst="rect">
            <a:avLst/>
          </a:prstGeom>
          <a:noFill/>
        </p:spPr>
      </p:pic>
      <p:pic>
        <p:nvPicPr>
          <p:cNvPr id="13" name="Picture 8" descr="https://avatanplus.com/files/resources/original/5849bb4238ad7158e0037ab8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5400000">
            <a:off x="4932040" y="2780928"/>
            <a:ext cx="2448272" cy="2448272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860032" y="5229200"/>
            <a:ext cx="35283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Яркие шарики из бумажных салфеток мы наклеили в виде цветка на круг из цветного картона</a:t>
            </a:r>
            <a:endParaRPr lang="ru-RU" sz="16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jazzpresentation.com/wp-content/uploads/2012/02/template_main_5.jpg"/>
          <p:cNvPicPr>
            <a:picLocks noChangeAspect="1" noChangeArrowheads="1"/>
          </p:cNvPicPr>
          <p:nvPr/>
        </p:nvPicPr>
        <p:blipFill>
          <a:blip r:embed="rId2" cstate="print"/>
          <a:srcRect r="8550"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pic>
        <p:nvPicPr>
          <p:cNvPr id="20484" name="Picture 4" descr="http://galerey-room.ru/images/020237_138438375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2339752" cy="968173"/>
          </a:xfrm>
          <a:prstGeom prst="rect">
            <a:avLst/>
          </a:prstGeom>
          <a:noFill/>
        </p:spPr>
      </p:pic>
      <p:pic>
        <p:nvPicPr>
          <p:cNvPr id="9" name="Picture 8" descr="http://growinggarden.ru/img/2016/020910/351947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322514" y="-1143001"/>
            <a:ext cx="6857999" cy="9144002"/>
          </a:xfrm>
          <a:prstGeom prst="rect">
            <a:avLst/>
          </a:prstGeom>
          <a:noFill/>
        </p:spPr>
      </p:pic>
      <p:pic>
        <p:nvPicPr>
          <p:cNvPr id="5" name="Рисунок 4" descr="IMG_20180306_163723.jpg"/>
          <p:cNvPicPr>
            <a:picLocks noChangeAspect="1"/>
          </p:cNvPicPr>
          <p:nvPr/>
        </p:nvPicPr>
        <p:blipFill>
          <a:blip r:embed="rId5" cstate="print">
            <a:lum contrast="20000"/>
          </a:blip>
          <a:stretch>
            <a:fillRect/>
          </a:stretch>
        </p:blipFill>
        <p:spPr>
          <a:xfrm>
            <a:off x="1115616" y="1268760"/>
            <a:ext cx="2160240" cy="2880320"/>
          </a:xfrm>
          <a:prstGeom prst="rect">
            <a:avLst/>
          </a:prstGeom>
        </p:spPr>
      </p:pic>
      <p:pic>
        <p:nvPicPr>
          <p:cNvPr id="6" name="Рисунок 5" descr="IMG_20180306_163648.jpg"/>
          <p:cNvPicPr>
            <a:picLocks noChangeAspect="1"/>
          </p:cNvPicPr>
          <p:nvPr/>
        </p:nvPicPr>
        <p:blipFill>
          <a:blip r:embed="rId6" cstate="print">
            <a:lum contrast="20000"/>
          </a:blip>
          <a:stretch>
            <a:fillRect/>
          </a:stretch>
        </p:blipFill>
        <p:spPr>
          <a:xfrm>
            <a:off x="3779912" y="2060848"/>
            <a:ext cx="2160240" cy="2880320"/>
          </a:xfrm>
          <a:prstGeom prst="rect">
            <a:avLst/>
          </a:prstGeom>
        </p:spPr>
      </p:pic>
      <p:pic>
        <p:nvPicPr>
          <p:cNvPr id="7" name="Рисунок 6" descr="IMG_20180306_164723.jpg"/>
          <p:cNvPicPr>
            <a:picLocks noChangeAspect="1"/>
          </p:cNvPicPr>
          <p:nvPr/>
        </p:nvPicPr>
        <p:blipFill>
          <a:blip r:embed="rId7" cstate="print">
            <a:lum bright="-10000" contrast="40000"/>
          </a:blip>
          <a:stretch>
            <a:fillRect/>
          </a:stretch>
        </p:blipFill>
        <p:spPr>
          <a:xfrm>
            <a:off x="6444208" y="3284984"/>
            <a:ext cx="2160239" cy="2880000"/>
          </a:xfrm>
          <a:prstGeom prst="rect">
            <a:avLst/>
          </a:prstGeom>
        </p:spPr>
      </p:pic>
      <p:pic>
        <p:nvPicPr>
          <p:cNvPr id="8" name="Picture 8" descr="https://avatanplus.com/files/resources/original/5849bb4238ad7158e0037ab8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0800000">
            <a:off x="6156175" y="3068954"/>
            <a:ext cx="2664292" cy="3312373"/>
          </a:xfrm>
          <a:prstGeom prst="rect">
            <a:avLst/>
          </a:prstGeom>
          <a:noFill/>
        </p:spPr>
      </p:pic>
      <p:pic>
        <p:nvPicPr>
          <p:cNvPr id="10" name="Picture 8" descr="https://avatanplus.com/files/resources/original/5849bb4238ad7158e0037ab8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0800000">
            <a:off x="827584" y="1052736"/>
            <a:ext cx="2664292" cy="3312373"/>
          </a:xfrm>
          <a:prstGeom prst="rect">
            <a:avLst/>
          </a:prstGeom>
          <a:noFill/>
        </p:spPr>
      </p:pic>
      <p:pic>
        <p:nvPicPr>
          <p:cNvPr id="11" name="Picture 8" descr="https://avatanplus.com/files/resources/original/5849bb4238ad7158e0037ab8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0800000">
            <a:off x="3644280" y="1997224"/>
            <a:ext cx="2664292" cy="3312373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3851920" y="90872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491880" y="1124744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Из цветной бумаги вырезали листики, надрезали края и приклеили</a:t>
            </a:r>
            <a:endParaRPr lang="ru-RU" sz="16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3848" y="5661248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Из сжатой бумаги скрутили стебельки и тоже приклеили</a:t>
            </a:r>
            <a:endParaRPr lang="ru-RU" sz="16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jazzpresentation.com/wp-content/uploads/2012/02/template_main_5.jpg"/>
          <p:cNvPicPr>
            <a:picLocks noChangeAspect="1" noChangeArrowheads="1"/>
          </p:cNvPicPr>
          <p:nvPr/>
        </p:nvPicPr>
        <p:blipFill>
          <a:blip r:embed="rId2" cstate="print"/>
          <a:srcRect r="8550"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pic>
        <p:nvPicPr>
          <p:cNvPr id="20484" name="Picture 4" descr="http://galerey-room.ru/images/020237_138438375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2339752" cy="968173"/>
          </a:xfrm>
          <a:prstGeom prst="rect">
            <a:avLst/>
          </a:prstGeom>
          <a:noFill/>
        </p:spPr>
      </p:pic>
      <p:pic>
        <p:nvPicPr>
          <p:cNvPr id="9" name="Picture 8" descr="http://growinggarden.ru/img/2016/020910/351947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143000" y="-1143001"/>
            <a:ext cx="6857999" cy="9144002"/>
          </a:xfrm>
          <a:prstGeom prst="rect">
            <a:avLst/>
          </a:prstGeom>
          <a:noFill/>
        </p:spPr>
      </p:pic>
      <p:pic>
        <p:nvPicPr>
          <p:cNvPr id="5" name="Рисунок 4" descr="IMG_20180306_165543.jpg"/>
          <p:cNvPicPr>
            <a:picLocks noChangeAspect="1"/>
          </p:cNvPicPr>
          <p:nvPr/>
        </p:nvPicPr>
        <p:blipFill>
          <a:blip r:embed="rId5" cstate="print">
            <a:lum contrast="30000"/>
          </a:blip>
          <a:stretch>
            <a:fillRect/>
          </a:stretch>
        </p:blipFill>
        <p:spPr>
          <a:xfrm>
            <a:off x="971600" y="1196752"/>
            <a:ext cx="2160000" cy="2880000"/>
          </a:xfrm>
          <a:prstGeom prst="rect">
            <a:avLst/>
          </a:prstGeom>
        </p:spPr>
      </p:pic>
      <p:pic>
        <p:nvPicPr>
          <p:cNvPr id="6" name="Рисунок 5" descr="050320181476.jpg"/>
          <p:cNvPicPr>
            <a:picLocks noChangeAspect="1"/>
          </p:cNvPicPr>
          <p:nvPr/>
        </p:nvPicPr>
        <p:blipFill>
          <a:blip r:embed="rId6" cstate="print">
            <a:lum bright="10000" contrast="40000"/>
          </a:blip>
          <a:stretch>
            <a:fillRect/>
          </a:stretch>
        </p:blipFill>
        <p:spPr>
          <a:xfrm>
            <a:off x="3275856" y="4221088"/>
            <a:ext cx="2880320" cy="2160240"/>
          </a:xfrm>
          <a:prstGeom prst="rect">
            <a:avLst/>
          </a:prstGeom>
        </p:spPr>
      </p:pic>
      <p:pic>
        <p:nvPicPr>
          <p:cNvPr id="7" name="Рисунок 6" descr="050320181477.jpg"/>
          <p:cNvPicPr>
            <a:picLocks noChangeAspect="1"/>
          </p:cNvPicPr>
          <p:nvPr/>
        </p:nvPicPr>
        <p:blipFill>
          <a:blip r:embed="rId7" cstate="print">
            <a:lum bright="20000" contrast="40000"/>
          </a:blip>
          <a:stretch>
            <a:fillRect/>
          </a:stretch>
        </p:blipFill>
        <p:spPr>
          <a:xfrm>
            <a:off x="6300192" y="1196752"/>
            <a:ext cx="2160240" cy="2880000"/>
          </a:xfrm>
          <a:prstGeom prst="rect">
            <a:avLst/>
          </a:prstGeom>
        </p:spPr>
      </p:pic>
      <p:pic>
        <p:nvPicPr>
          <p:cNvPr id="8" name="Picture 8" descr="https://avatanplus.com/files/resources/original/5849bb4238ad7158e0037ab8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0800000">
            <a:off x="683568" y="980728"/>
            <a:ext cx="2664292" cy="3312373"/>
          </a:xfrm>
          <a:prstGeom prst="rect">
            <a:avLst/>
          </a:prstGeom>
          <a:noFill/>
        </p:spPr>
      </p:pic>
      <p:pic>
        <p:nvPicPr>
          <p:cNvPr id="10" name="Picture 8" descr="https://avatanplus.com/files/resources/original/5849bb4238ad7158e0037ab8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0800000">
            <a:off x="6012160" y="980728"/>
            <a:ext cx="2664292" cy="3312373"/>
          </a:xfrm>
          <a:prstGeom prst="rect">
            <a:avLst/>
          </a:prstGeom>
          <a:noFill/>
        </p:spPr>
      </p:pic>
      <p:pic>
        <p:nvPicPr>
          <p:cNvPr id="11" name="Picture 8" descr="https://avatanplus.com/files/resources/original/5849bb4238ad7158e0037ab8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6200000">
            <a:off x="3383872" y="3681025"/>
            <a:ext cx="2664292" cy="3312373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419872" y="1988840"/>
            <a:ext cx="2592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Завершающий штрих: украшение палетками и вклеивание круга в красивую бумажную тарелочку</a:t>
            </a:r>
            <a:endParaRPr lang="ru-RU" sz="16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jazzpresentation.com/wp-content/uploads/2012/02/template_main_5.jpg"/>
          <p:cNvPicPr>
            <a:picLocks noChangeAspect="1" noChangeArrowheads="1"/>
          </p:cNvPicPr>
          <p:nvPr/>
        </p:nvPicPr>
        <p:blipFill>
          <a:blip r:embed="rId2" cstate="print"/>
          <a:srcRect r="8550"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pic>
        <p:nvPicPr>
          <p:cNvPr id="20484" name="Picture 4" descr="http://galerey-room.ru/images/020237_138438375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2339752" cy="968173"/>
          </a:xfrm>
          <a:prstGeom prst="rect">
            <a:avLst/>
          </a:prstGeom>
          <a:noFill/>
        </p:spPr>
      </p:pic>
      <p:pic>
        <p:nvPicPr>
          <p:cNvPr id="9" name="Picture 8" descr="http://growinggarden.ru/img/2016/020910/351947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143003" y="-1143001"/>
            <a:ext cx="6857999" cy="9144002"/>
          </a:xfrm>
          <a:prstGeom prst="rect">
            <a:avLst/>
          </a:prstGeom>
          <a:noFill/>
        </p:spPr>
      </p:pic>
      <p:pic>
        <p:nvPicPr>
          <p:cNvPr id="5" name="Рисунок 4" descr="IMG_20180306_170138.jpg"/>
          <p:cNvPicPr>
            <a:picLocks noChangeAspect="1"/>
          </p:cNvPicPr>
          <p:nvPr/>
        </p:nvPicPr>
        <p:blipFill>
          <a:blip r:embed="rId5" cstate="print">
            <a:lum contrast="40000"/>
          </a:blip>
          <a:stretch>
            <a:fillRect/>
          </a:stretch>
        </p:blipFill>
        <p:spPr>
          <a:xfrm>
            <a:off x="4427984" y="692696"/>
            <a:ext cx="4017879" cy="5400000"/>
          </a:xfrm>
          <a:prstGeom prst="rect">
            <a:avLst/>
          </a:prstGeom>
        </p:spPr>
      </p:pic>
      <p:pic>
        <p:nvPicPr>
          <p:cNvPr id="6" name="Picture 8" descr="https://avatanplus.com/files/resources/original/5849bb4238ad7158e0037ab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4067944" y="476668"/>
            <a:ext cx="4680520" cy="597666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87624" y="4077072"/>
            <a:ext cx="29523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Вот какой красивый и необычный подарок у нас получился! </a:t>
            </a:r>
          </a:p>
          <a:p>
            <a:r>
              <a:rPr lang="ru-RU" sz="16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Наверное мамам он очень понравится!</a:t>
            </a:r>
            <a:endParaRPr lang="ru-RU" sz="16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jazzpresentation.com/wp-content/uploads/2012/02/template_main_5.jpg"/>
          <p:cNvPicPr>
            <a:picLocks noChangeAspect="1" noChangeArrowheads="1"/>
          </p:cNvPicPr>
          <p:nvPr/>
        </p:nvPicPr>
        <p:blipFill>
          <a:blip r:embed="rId2" cstate="print"/>
          <a:srcRect r="8550"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pic>
        <p:nvPicPr>
          <p:cNvPr id="20484" name="Picture 4" descr="http://galerey-room.ru/images/020237_138438375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2339752" cy="968173"/>
          </a:xfrm>
          <a:prstGeom prst="rect">
            <a:avLst/>
          </a:prstGeom>
          <a:noFill/>
        </p:spPr>
      </p:pic>
      <p:pic>
        <p:nvPicPr>
          <p:cNvPr id="9" name="Picture 8" descr="http://growinggarden.ru/img/2016/020910/351947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143003" y="-1143001"/>
            <a:ext cx="6857999" cy="9144002"/>
          </a:xfrm>
          <a:prstGeom prst="rect">
            <a:avLst/>
          </a:prstGeom>
          <a:noFill/>
        </p:spPr>
      </p:pic>
      <p:pic>
        <p:nvPicPr>
          <p:cNvPr id="5" name="Рисунок 4" descr="IMG_20180306_091258.jpg"/>
          <p:cNvPicPr>
            <a:picLocks noChangeAspect="1"/>
          </p:cNvPicPr>
          <p:nvPr/>
        </p:nvPicPr>
        <p:blipFill>
          <a:blip r:embed="rId5" cstate="print">
            <a:lum bright="-10000" contrast="40000"/>
          </a:blip>
          <a:stretch>
            <a:fillRect/>
          </a:stretch>
        </p:blipFill>
        <p:spPr>
          <a:xfrm>
            <a:off x="1979712" y="1268760"/>
            <a:ext cx="6660232" cy="4995174"/>
          </a:xfrm>
          <a:prstGeom prst="rect">
            <a:avLst/>
          </a:prstGeom>
        </p:spPr>
      </p:pic>
      <p:pic>
        <p:nvPicPr>
          <p:cNvPr id="6" name="Picture 8" descr="https://avatanplus.com/files/resources/original/5849bb4238ad7158e0037ab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2339754" y="44623"/>
            <a:ext cx="5904656" cy="734481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339752" y="476672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Принимайте мамочки наши подарки!</a:t>
            </a:r>
            <a:endParaRPr lang="ru-RU" sz="2800" b="1" dirty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jazzpresentation.com/wp-content/uploads/2012/02/template_main_5.jpg"/>
          <p:cNvPicPr>
            <a:picLocks noChangeAspect="1" noChangeArrowheads="1"/>
          </p:cNvPicPr>
          <p:nvPr/>
        </p:nvPicPr>
        <p:blipFill>
          <a:blip r:embed="rId2" cstate="print"/>
          <a:srcRect r="8550"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pic>
        <p:nvPicPr>
          <p:cNvPr id="20484" name="Picture 4" descr="http://galerey-room.ru/images/020237_138438375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2339752" cy="968173"/>
          </a:xfrm>
          <a:prstGeom prst="rect">
            <a:avLst/>
          </a:prstGeom>
          <a:noFill/>
        </p:spPr>
      </p:pic>
      <p:pic>
        <p:nvPicPr>
          <p:cNvPr id="9" name="Picture 8" descr="http://growinggarden.ru/img/2016/020910/351947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143000" y="-1143001"/>
            <a:ext cx="6857999" cy="9144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78" name="Picture 2" descr="https://i.mycdn.me/image?id=848829559039&amp;t=52&amp;plc=WEB&amp;ts=00010003&amp;tkn=*QKr-d_EyoFASa3ne_RS9LAwxw3g"/>
          <p:cNvPicPr>
            <a:picLocks noChangeAspect="1" noChangeArrowheads="1"/>
          </p:cNvPicPr>
          <p:nvPr/>
        </p:nvPicPr>
        <p:blipFill>
          <a:blip r:embed="rId5" cstate="print">
            <a:lum bright="10000" contrast="40000"/>
          </a:blip>
          <a:srcRect l="16956" t="53864" r="40652"/>
          <a:stretch>
            <a:fillRect/>
          </a:stretch>
        </p:blipFill>
        <p:spPr bwMode="auto">
          <a:xfrm>
            <a:off x="2483768" y="4653136"/>
            <a:ext cx="1512168" cy="1587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0" name="Picture 4" descr="https://i.mycdn.me/image?id=866031695847&amp;t=52&amp;plc=WEB&amp;tkn=*c7czooMEPGaC6cGZUiHDpSP9ja8"/>
          <p:cNvPicPr>
            <a:picLocks noChangeAspect="1" noChangeArrowheads="1"/>
          </p:cNvPicPr>
          <p:nvPr/>
        </p:nvPicPr>
        <p:blipFill>
          <a:blip r:embed="rId6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6300192" y="2924944"/>
            <a:ext cx="1605161" cy="1605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2" name="Picture 6" descr="https://i.mycdn.me/image?id=248339846454&amp;t=0&amp;plc=WEB&amp;tkn=*gP6MLnLwv6CcRoUZBaHTmmomH1s"/>
          <p:cNvPicPr>
            <a:picLocks noChangeAspect="1" noChangeArrowheads="1"/>
          </p:cNvPicPr>
          <p:nvPr/>
        </p:nvPicPr>
        <p:blipFill>
          <a:blip r:embed="rId7" cstate="print"/>
          <a:srcRect l="24204" t="12606" r="22545" b="15950"/>
          <a:stretch>
            <a:fillRect/>
          </a:stretch>
        </p:blipFill>
        <p:spPr bwMode="auto">
          <a:xfrm>
            <a:off x="5652120" y="1484784"/>
            <a:ext cx="1728192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4" name="Picture 8" descr="https://i.mycdn.me/image?id=538994469505&amp;t=3&amp;plc=WEB&amp;tkn=*AXFmUKXNW2443iLuEbOMfllwu24"/>
          <p:cNvPicPr>
            <a:picLocks noChangeAspect="1" noChangeArrowheads="1"/>
          </p:cNvPicPr>
          <p:nvPr/>
        </p:nvPicPr>
        <p:blipFill>
          <a:blip r:embed="rId8" cstate="print">
            <a:lum bright="10000" contrast="20000"/>
          </a:blip>
          <a:srcRect t="23333"/>
          <a:stretch>
            <a:fillRect/>
          </a:stretch>
        </p:blipFill>
        <p:spPr bwMode="auto">
          <a:xfrm>
            <a:off x="3923928" y="4633856"/>
            <a:ext cx="1212322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6" name="Picture 10" descr="https://i.mycdn.me/image?id=867156127310&amp;t=3&amp;plc=WEB&amp;ts=00&amp;tkn=*56qAzKNSMj_NizxvUee-rRgfD9w"/>
          <p:cNvPicPr>
            <a:picLocks noChangeAspect="1" noChangeArrowheads="1"/>
          </p:cNvPicPr>
          <p:nvPr/>
        </p:nvPicPr>
        <p:blipFill>
          <a:blip r:embed="rId9" cstate="print"/>
          <a:srcRect t="11111"/>
          <a:stretch>
            <a:fillRect/>
          </a:stretch>
        </p:blipFill>
        <p:spPr bwMode="auto">
          <a:xfrm>
            <a:off x="5004048" y="4581128"/>
            <a:ext cx="1460477" cy="1728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90" name="Picture 14" descr="https://i.mycdn.me/image?id=555950033459&amp;t=52&amp;plc=WEB&amp;tkn=*mo4Zh9OuguH7vkz7Wq-6rzvGpMs"/>
          <p:cNvPicPr>
            <a:picLocks noChangeAspect="1" noChangeArrowheads="1"/>
          </p:cNvPicPr>
          <p:nvPr/>
        </p:nvPicPr>
        <p:blipFill>
          <a:blip r:embed="rId10" cstate="print"/>
          <a:srcRect t="8587" r="9838"/>
          <a:stretch>
            <a:fillRect/>
          </a:stretch>
        </p:blipFill>
        <p:spPr bwMode="auto">
          <a:xfrm>
            <a:off x="7092280" y="476672"/>
            <a:ext cx="1512168" cy="1533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827584" y="1412776"/>
            <a:ext cx="5400600" cy="3240360"/>
          </a:xfrm>
          <a:prstGeom prst="rect">
            <a:avLst/>
          </a:prstGeom>
          <a:noFill/>
        </p:spPr>
        <p:txBody>
          <a:bodyPr wrap="square" rtlCol="0">
            <a:prstTxWarp prst="textDeflateInflateDeflat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Поздравляем</a:t>
            </a:r>
          </a:p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Всех мам группы«Почемучки!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5" name="Рисунок 14" descr="яся.jpg"/>
          <p:cNvPicPr>
            <a:picLocks noChangeAspect="1"/>
          </p:cNvPicPr>
          <p:nvPr/>
        </p:nvPicPr>
        <p:blipFill>
          <a:blip r:embed="rId11" cstate="print">
            <a:lum bright="10000" contrast="40000"/>
          </a:blip>
          <a:srcRect l="3136" t="19550" r="51875" b="50000"/>
          <a:stretch>
            <a:fillRect/>
          </a:stretch>
        </p:blipFill>
        <p:spPr>
          <a:xfrm>
            <a:off x="7452320" y="1844824"/>
            <a:ext cx="1489821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94" name="Picture 18" descr="https://i.mycdn.me/image?id=865588664552&amp;t=3&amp;plc=WEB&amp;tkn=*hSVcgD7cTNAGONx-W_qDhibLAqU"/>
          <p:cNvPicPr>
            <a:picLocks noChangeAspect="1" noChangeArrowheads="1"/>
          </p:cNvPicPr>
          <p:nvPr/>
        </p:nvPicPr>
        <p:blipFill>
          <a:blip r:embed="rId12" cstate="print"/>
          <a:srcRect l="21333" t="14000" r="18648" b="34000"/>
          <a:stretch>
            <a:fillRect/>
          </a:stretch>
        </p:blipFill>
        <p:spPr bwMode="auto">
          <a:xfrm>
            <a:off x="7308304" y="4149080"/>
            <a:ext cx="1620688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92" name="Picture 16" descr="https://i.mycdn.me/image?id=603793309971&amp;t=3&amp;plc=WEB&amp;tkn=*xugOcBogMRJN54IN2Sk09HSLcF4"/>
          <p:cNvPicPr>
            <a:picLocks noChangeAspect="1" noChangeArrowheads="1"/>
          </p:cNvPicPr>
          <p:nvPr/>
        </p:nvPicPr>
        <p:blipFill>
          <a:blip r:embed="rId13" cstate="print"/>
          <a:srcRect l="31529"/>
          <a:stretch>
            <a:fillRect/>
          </a:stretch>
        </p:blipFill>
        <p:spPr bwMode="auto">
          <a:xfrm>
            <a:off x="6372200" y="4725144"/>
            <a:ext cx="1563784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" descr="https://i.mycdn.me/image?id=157147169661&amp;t=0&amp;plc=WEB&amp;tkn=*tXT-aJQdXSVFQBGkCGxo-9c9lxg"/>
          <p:cNvPicPr>
            <a:picLocks noChangeAspect="1" noChangeArrowheads="1"/>
          </p:cNvPicPr>
          <p:nvPr/>
        </p:nvPicPr>
        <p:blipFill>
          <a:blip r:embed="rId14" cstate="print">
            <a:lum bright="10000" contrast="30000"/>
          </a:blip>
          <a:srcRect l="37799" t="25200" r="39757" b="44876"/>
          <a:stretch>
            <a:fillRect/>
          </a:stretch>
        </p:blipFill>
        <p:spPr bwMode="auto">
          <a:xfrm>
            <a:off x="1115616" y="4725144"/>
            <a:ext cx="1584176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4" descr="https://i.mycdn.me/image?id=576393494077&amp;t=3&amp;plc=WEB&amp;tkn=*5GYr-ZNxNFmOT8IKWa95UszVpG8"/>
          <p:cNvPicPr>
            <a:picLocks noChangeAspect="1" noChangeArrowheads="1"/>
          </p:cNvPicPr>
          <p:nvPr/>
        </p:nvPicPr>
        <p:blipFill>
          <a:blip r:embed="rId15" cstate="print"/>
          <a:srcRect t="20992" r="44159"/>
          <a:stretch>
            <a:fillRect/>
          </a:stretch>
        </p:blipFill>
        <p:spPr bwMode="auto">
          <a:xfrm>
            <a:off x="5436096" y="188640"/>
            <a:ext cx="1530529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</TotalTime>
  <Words>168</Words>
  <Application>Microsoft Office PowerPoint</Application>
  <PresentationFormat>Экран (4:3)</PresentationFormat>
  <Paragraphs>26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Галина Ивановна</dc:creator>
  <cp:lastModifiedBy>Галина Ивановна</cp:lastModifiedBy>
  <cp:revision>72</cp:revision>
  <dcterms:created xsi:type="dcterms:W3CDTF">2018-03-15T14:47:07Z</dcterms:created>
  <dcterms:modified xsi:type="dcterms:W3CDTF">2018-03-25T20:40:34Z</dcterms:modified>
</cp:coreProperties>
</file>