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580D56-2B84-4483-B2DD-607B61251CFA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9"/>
  </p:normalViewPr>
  <p:slideViewPr>
    <p:cSldViewPr snapToGrid="0" snapToObjects="1">
      <p:cViewPr varScale="1">
        <p:scale>
          <a:sx n="92" d="100"/>
          <a:sy n="92" d="100"/>
        </p:scale>
        <p:origin x="15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10524E-1C3E-9545-BF68-3DB5A536FA5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54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2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7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5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10524E-1C3E-9545-BF68-3DB5A536FA5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06708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805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345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7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F10524E-1C3E-9545-BF68-3DB5A536FA5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0715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F10524E-1C3E-9545-BF68-3DB5A536FA5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0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10524E-1C3E-9545-BF68-3DB5A536FA5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281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F85C15-33FA-5049-AAD1-C8AE236A9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61" y="1778327"/>
            <a:ext cx="9296400" cy="3063304"/>
          </a:xfrm>
        </p:spPr>
        <p:txBody>
          <a:bodyPr/>
          <a:lstStyle/>
          <a:p>
            <a:r>
              <a:rPr lang="ru-RU" sz="8000" dirty="0"/>
              <a:t>Какие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ru-RU" sz="8000" dirty="0"/>
              <a:t>птицы зимуют</a:t>
            </a:r>
            <a:br>
              <a:rPr lang="ru-RU" sz="8000" dirty="0"/>
            </a:br>
            <a:r>
              <a:rPr lang="ru-RU" sz="8000" dirty="0"/>
              <a:t> в </a:t>
            </a:r>
            <a:r>
              <a:rPr lang="ru-RU" sz="8000" dirty="0" err="1"/>
              <a:t>крыму</a:t>
            </a:r>
            <a:endParaRPr lang="ru-RU" sz="8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E189E5-D74D-F543-BC4A-FC1E146B0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6" y="2562079"/>
            <a:ext cx="4091353" cy="42959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0D6925-6231-2E48-93E2-BE727D7A3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" y="246184"/>
            <a:ext cx="3859212" cy="24486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DEB5A-EB67-744A-879F-C95AAB514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41957">
            <a:off x="9032655" y="-521889"/>
            <a:ext cx="3781496" cy="398480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73F9E04-ED7D-DF4B-AA4F-7F62857B66FF}"/>
              </a:ext>
            </a:extLst>
          </p:cNvPr>
          <p:cNvSpPr txBox="1">
            <a:spLocks/>
          </p:cNvSpPr>
          <p:nvPr/>
        </p:nvSpPr>
        <p:spPr>
          <a:xfrm>
            <a:off x="5275384" y="4193962"/>
            <a:ext cx="6394937" cy="2664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25E3E5B1-8299-9E47-9F91-C98D6E364C6C}"/>
              </a:ext>
            </a:extLst>
          </p:cNvPr>
          <p:cNvSpPr txBox="1">
            <a:spLocks/>
          </p:cNvSpPr>
          <p:nvPr/>
        </p:nvSpPr>
        <p:spPr>
          <a:xfrm>
            <a:off x="7385539" y="4958862"/>
            <a:ext cx="5040922" cy="2016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Носова Е.В.</a:t>
            </a:r>
          </a:p>
          <a:p>
            <a:r>
              <a:rPr lang="ru-RU" sz="2000" dirty="0"/>
              <a:t>МБДОУ «Детский сад</a:t>
            </a:r>
          </a:p>
          <a:p>
            <a:r>
              <a:rPr lang="ru-RU" sz="2000" dirty="0"/>
              <a:t>Комбинированного вида №55</a:t>
            </a:r>
          </a:p>
          <a:p>
            <a:r>
              <a:rPr lang="ru-RU" sz="2000" dirty="0"/>
              <a:t>«Хрусталик» </a:t>
            </a:r>
          </a:p>
          <a:p>
            <a:r>
              <a:rPr lang="ru-RU" sz="2000" dirty="0"/>
              <a:t>г. Керчь</a:t>
            </a:r>
          </a:p>
        </p:txBody>
      </p:sp>
    </p:spTree>
    <p:extLst>
      <p:ext uri="{BB962C8B-B14F-4D97-AF65-F5344CB8AC3E}">
        <p14:creationId xmlns:p14="http://schemas.microsoft.com/office/powerpoint/2010/main" val="21690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2049768" y="219195"/>
            <a:ext cx="1561261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Дятел</a:t>
            </a:r>
            <a:endParaRPr lang="ru-RU" sz="4000" dirty="0" smtClean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868641-AAF0-4442-A2D7-6B6F03A112CF}"/>
              </a:ext>
            </a:extLst>
          </p:cNvPr>
          <p:cNvSpPr/>
          <p:nvPr/>
        </p:nvSpPr>
        <p:spPr>
          <a:xfrm>
            <a:off x="7868569" y="219195"/>
            <a:ext cx="3191708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Ворона серая</a:t>
            </a:r>
            <a:endParaRPr lang="en-US" sz="40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 txBox="1">
            <a:spLocks/>
          </p:cNvSpPr>
          <p:nvPr/>
        </p:nvSpPr>
        <p:spPr>
          <a:xfrm>
            <a:off x="6764425" y="4800016"/>
            <a:ext cx="5399996" cy="2593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/>
              <a:t>Вот ворона на заборе,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Горе </a:t>
            </a:r>
            <a:r>
              <a:rPr lang="ru-RU" sz="2800" dirty="0"/>
              <a:t>ей, большое горе!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Нет </a:t>
            </a:r>
            <a:r>
              <a:rPr lang="ru-RU" sz="2800" dirty="0"/>
              <a:t>и семечки у вороны,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от холода нет обороны.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 txBox="1">
            <a:spLocks/>
          </p:cNvSpPr>
          <p:nvPr/>
        </p:nvSpPr>
        <p:spPr>
          <a:xfrm>
            <a:off x="400168" y="4813463"/>
            <a:ext cx="5597219" cy="2426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/>
              <a:t>Он по дереву стучал,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Жучков </a:t>
            </a:r>
            <a:r>
              <a:rPr lang="ru-RU" sz="2800" dirty="0"/>
              <a:t>из-под коры доставал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А сейчас мерзнут лапки-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Холодно </a:t>
            </a:r>
            <a:r>
              <a:rPr lang="ru-RU" sz="2800" dirty="0"/>
              <a:t>дятлу и зябко.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25" y="1106856"/>
            <a:ext cx="4922520" cy="3465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7" y="1106856"/>
            <a:ext cx="5106319" cy="34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0AECA63-90E8-BC44-A5D0-EC5684A3B354}"/>
              </a:ext>
            </a:extLst>
          </p:cNvPr>
          <p:cNvSpPr txBox="1">
            <a:spLocks/>
          </p:cNvSpPr>
          <p:nvPr/>
        </p:nvSpPr>
        <p:spPr>
          <a:xfrm>
            <a:off x="1131754" y="177026"/>
            <a:ext cx="9967308" cy="1042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dirty="0" smtClean="0">
                <a:solidFill>
                  <a:srgbClr val="00B050"/>
                </a:solidFill>
              </a:rPr>
              <a:t>Отгадай загадку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8442" y="1371599"/>
            <a:ext cx="3956294" cy="2369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теплый край не улетели,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морозе распевают,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Эти </a:t>
            </a:r>
            <a:r>
              <a:rPr lang="ru-RU" sz="2400" dirty="0"/>
              <a:t>птички-невелички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Называются …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7979" y="3274666"/>
            <a:ext cx="1523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(</a:t>
            </a:r>
            <a:r>
              <a:rPr lang="ru-RU" sz="2400" dirty="0" smtClean="0"/>
              <a:t>синички</a:t>
            </a:r>
            <a:r>
              <a:rPr lang="ru-RU" sz="2400" dirty="0"/>
              <a:t>)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50178" y="1314016"/>
            <a:ext cx="4411298" cy="242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Что за стол среди берез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Под </a:t>
            </a:r>
            <a:r>
              <a:rPr lang="ru-RU" sz="2400" dirty="0"/>
              <a:t>открытым небом?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Угощает </a:t>
            </a:r>
            <a:r>
              <a:rPr lang="ru-RU" sz="2400" dirty="0"/>
              <a:t>он в </a:t>
            </a:r>
            <a:r>
              <a:rPr lang="ru-RU" sz="2400" dirty="0" smtClean="0"/>
              <a:t>мороз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Птиц зерном и хлебом.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48239" y="3279063"/>
            <a:ext cx="1756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(кормушка) 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95459" y="3997104"/>
            <a:ext cx="4411298" cy="2625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 серой шубке полевой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И в морозы он герой, Зимовать не улетает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Под карнизом обитает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94994" y="6126308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(воробей) 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712210" y="1172889"/>
            <a:ext cx="2824215" cy="28242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24" y="3965987"/>
            <a:ext cx="2121595" cy="27908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89" y="3954638"/>
            <a:ext cx="2667971" cy="26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9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261" y="836126"/>
            <a:ext cx="9525779" cy="961227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161310" y="2230682"/>
            <a:ext cx="4594458" cy="3253025"/>
          </a:xfrm>
        </p:spPr>
        <p:txBody>
          <a:bodyPr>
            <a:normAutofit fontScale="92500"/>
          </a:bodyPr>
          <a:lstStyle/>
          <a:p>
            <a:r>
              <a:rPr lang="ru-RU" sz="2800" b="1" i="1" dirty="0">
                <a:solidFill>
                  <a:schemeClr val="tx1"/>
                </a:solidFill>
              </a:rPr>
              <a:t>1.Слово не воробей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2.Лучше </a:t>
            </a:r>
            <a:r>
              <a:rPr lang="ru-RU" sz="2800" b="1" i="1" dirty="0">
                <a:solidFill>
                  <a:schemeClr val="tx1"/>
                </a:solidFill>
              </a:rPr>
              <a:t>синица в </a:t>
            </a:r>
            <a:r>
              <a:rPr lang="ru-RU" sz="2800" b="1" i="1" dirty="0" smtClean="0">
                <a:solidFill>
                  <a:schemeClr val="tx1"/>
                </a:solidFill>
              </a:rPr>
              <a:t>руках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3.Всякая птица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4.Красна </a:t>
            </a:r>
            <a:r>
              <a:rPr lang="ru-RU" sz="2800" b="1" i="1" dirty="0">
                <a:solidFill>
                  <a:schemeClr val="tx1"/>
                </a:solidFill>
              </a:rPr>
              <a:t>птица опереньем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5.Большой </a:t>
            </a:r>
            <a:r>
              <a:rPr lang="ru-RU" sz="2800" b="1" i="1" dirty="0">
                <a:solidFill>
                  <a:schemeClr val="tx1"/>
                </a:solidFill>
              </a:rPr>
              <a:t>птице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6.Всякий </a:t>
            </a:r>
            <a:r>
              <a:rPr lang="ru-RU" sz="2800" b="1" i="1" dirty="0">
                <a:solidFill>
                  <a:schemeClr val="tx1"/>
                </a:solidFill>
              </a:rPr>
              <a:t>кулик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189129" y="2220962"/>
            <a:ext cx="4800600" cy="3619500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а человек уменьем.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вылетит</a:t>
            </a:r>
            <a:r>
              <a:rPr lang="ru-RU" sz="2800" dirty="0">
                <a:solidFill>
                  <a:schemeClr val="tx1"/>
                </a:solidFill>
              </a:rPr>
              <a:t>, не поймаешь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большое гнездо нужно.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чем </a:t>
            </a:r>
            <a:r>
              <a:rPr lang="ru-RU" sz="2800" dirty="0">
                <a:solidFill>
                  <a:schemeClr val="tx1"/>
                </a:solidFill>
              </a:rPr>
              <a:t>журавль в небе.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к </a:t>
            </a:r>
            <a:r>
              <a:rPr lang="ru-RU" sz="2800" dirty="0">
                <a:solidFill>
                  <a:schemeClr val="tx1"/>
                </a:solidFill>
              </a:rPr>
              <a:t>своей стае летит.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свое </a:t>
            </a:r>
            <a:r>
              <a:rPr lang="ru-RU" sz="2800" dirty="0">
                <a:solidFill>
                  <a:schemeClr val="tx1"/>
                </a:solidFill>
              </a:rPr>
              <a:t>болото хвалит.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0AECA63-90E8-BC44-A5D0-EC5684A3B354}"/>
              </a:ext>
            </a:extLst>
          </p:cNvPr>
          <p:cNvSpPr txBox="1">
            <a:spLocks/>
          </p:cNvSpPr>
          <p:nvPr/>
        </p:nvSpPr>
        <p:spPr>
          <a:xfrm>
            <a:off x="1131754" y="177026"/>
            <a:ext cx="9967308" cy="1042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dirty="0" smtClean="0">
                <a:solidFill>
                  <a:srgbClr val="00B050"/>
                </a:solidFill>
              </a:rPr>
              <a:t>Закончи пословицу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DF007F-C72D-1345-B977-82CA9BF9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6861" y="1371601"/>
            <a:ext cx="10574216" cy="4937654"/>
          </a:xfrm>
        </p:spPr>
        <p:txBody>
          <a:bodyPr>
            <a:normAutofit/>
          </a:bodyPr>
          <a:lstStyle/>
          <a:p>
            <a:pPr algn="ctr"/>
            <a:r>
              <a:rPr lang="ru-RU" sz="9600" dirty="0">
                <a:solidFill>
                  <a:srgbClr val="00B050"/>
                </a:solidFill>
              </a:rPr>
              <a:t>Каких </a:t>
            </a:r>
            <a:br>
              <a:rPr lang="ru-RU" sz="9600" dirty="0">
                <a:solidFill>
                  <a:srgbClr val="00B050"/>
                </a:solidFill>
              </a:rPr>
            </a:br>
            <a:r>
              <a:rPr lang="ru-RU" sz="9600" dirty="0">
                <a:solidFill>
                  <a:srgbClr val="00B050"/>
                </a:solidFill>
              </a:rPr>
              <a:t>птиц </a:t>
            </a:r>
            <a:br>
              <a:rPr lang="ru-RU" sz="9600" dirty="0">
                <a:solidFill>
                  <a:srgbClr val="00B050"/>
                </a:solidFill>
              </a:rPr>
            </a:br>
            <a:r>
              <a:rPr lang="ru-RU" sz="9600" dirty="0">
                <a:solidFill>
                  <a:srgbClr val="00B050"/>
                </a:solidFill>
              </a:rPr>
              <a:t>вы знаете?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76FA8F-FF2F-614D-B812-6AF2E2FD8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175358"/>
            <a:ext cx="43815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AECA63-90E8-BC44-A5D0-EC5684A3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54" y="177026"/>
            <a:ext cx="9967308" cy="1042173"/>
          </a:xfrm>
        </p:spPr>
        <p:txBody>
          <a:bodyPr>
            <a:noAutofit/>
          </a:bodyPr>
          <a:lstStyle/>
          <a:p>
            <a:pPr algn="ctr"/>
            <a:r>
              <a:rPr lang="ru-RU" sz="8000" dirty="0">
                <a:solidFill>
                  <a:srgbClr val="00B0F0"/>
                </a:solidFill>
              </a:rPr>
              <a:t>Наступает зима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E3E1FA-751E-FD4B-977D-1976BE6FD7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7215" y="862235"/>
            <a:ext cx="10081847" cy="594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32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6FA115-E795-3A44-AE82-D92300F36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186" y="4090088"/>
            <a:ext cx="6125306" cy="239721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Не все птицы на юг улетают, </a:t>
            </a:r>
            <a:endParaRPr lang="en-US" sz="2800" dirty="0"/>
          </a:p>
          <a:p>
            <a:pPr marL="0" indent="0" algn="ctr">
              <a:buNone/>
            </a:pPr>
            <a:r>
              <a:rPr lang="ru-RU" sz="2800" dirty="0"/>
              <a:t>Не все птицы край родной покидают. </a:t>
            </a:r>
            <a:endParaRPr lang="en-US" sz="2800" dirty="0"/>
          </a:p>
          <a:p>
            <a:pPr marL="0" indent="0" algn="ctr">
              <a:buNone/>
            </a:pPr>
            <a:r>
              <a:rPr lang="ru-RU" sz="2800" dirty="0"/>
              <a:t>Многие остаются здесь зимовать, </a:t>
            </a:r>
            <a:endParaRPr lang="en-US" sz="2800" dirty="0"/>
          </a:p>
          <a:p>
            <a:pPr marL="0" indent="0" algn="ctr">
              <a:buNone/>
            </a:pPr>
            <a:r>
              <a:rPr lang="ru-RU" sz="2800" dirty="0"/>
              <a:t>Очень им трудно порой выживать.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026CB2-A0D1-3847-9EFA-05C086E6C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637" y="291001"/>
            <a:ext cx="3372022" cy="35406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A58737-2AFD-AF46-8F2F-FDF14CE41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35773">
            <a:off x="2667125" y="258654"/>
            <a:ext cx="3802712" cy="400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36" y="0"/>
            <a:ext cx="4321219" cy="222421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Кто из птиц в Крыму зимует, </a:t>
            </a:r>
            <a:endParaRPr lang="en-US" sz="2400" dirty="0"/>
          </a:p>
          <a:p>
            <a:pPr marL="0" indent="0" algn="ctr">
              <a:buNone/>
            </a:pPr>
            <a:r>
              <a:rPr lang="ru-RU" sz="2400" dirty="0"/>
              <a:t>Хотя здесь мороз лютует?</a:t>
            </a:r>
            <a:endParaRPr lang="en-US" sz="2400" dirty="0"/>
          </a:p>
          <a:p>
            <a:pPr marL="0" indent="0" algn="ctr">
              <a:buNone/>
            </a:pPr>
            <a:r>
              <a:rPr lang="ru-RU" sz="2400" dirty="0"/>
              <a:t>Щеглы, зяблики, синицы- </a:t>
            </a:r>
            <a:endParaRPr lang="en-US" sz="2400" dirty="0"/>
          </a:p>
          <a:p>
            <a:pPr marL="0" indent="0" algn="ctr">
              <a:buNone/>
            </a:pPr>
            <a:r>
              <a:rPr lang="ru-RU" sz="2400" dirty="0"/>
              <a:t>Собирают крошки по крупицам</a:t>
            </a:r>
            <a:endParaRPr lang="en-US" sz="24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308B87-57A2-1A43-B75A-E3813B199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2" y="1923283"/>
            <a:ext cx="3965018" cy="48637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020B1C-34F5-4D46-8232-72685260F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749" y="2603679"/>
            <a:ext cx="2875005" cy="40569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CD0C80E-B442-2D47-865F-C6F3E7EE4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255" y="1112107"/>
            <a:ext cx="3932773" cy="554852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210014" y="1415442"/>
            <a:ext cx="171733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/>
              <a:t>Щеглы</a:t>
            </a:r>
            <a:endParaRPr lang="en-US" sz="4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868641-AAF0-4442-A2D7-6B6F03A112CF}"/>
              </a:ext>
            </a:extLst>
          </p:cNvPr>
          <p:cNvSpPr/>
          <p:nvPr/>
        </p:nvSpPr>
        <p:spPr>
          <a:xfrm>
            <a:off x="8867407" y="524071"/>
            <a:ext cx="1940468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/>
              <a:t>Синицы</a:t>
            </a:r>
            <a:endParaRPr lang="en-US" sz="4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1936B1-12D3-EB4B-8CF1-70C1031D1B93}"/>
              </a:ext>
            </a:extLst>
          </p:cNvPr>
          <p:cNvSpPr/>
          <p:nvPr/>
        </p:nvSpPr>
        <p:spPr>
          <a:xfrm>
            <a:off x="4822219" y="2123328"/>
            <a:ext cx="205107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/>
              <a:t>Зяблики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43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36" y="0"/>
            <a:ext cx="4321219" cy="22242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Голубки, мухоловки и кукушки</a:t>
            </a:r>
          </a:p>
          <a:p>
            <a:pPr marL="0" indent="0" algn="ctr">
              <a:buNone/>
            </a:pPr>
            <a:r>
              <a:rPr lang="ru-RU" sz="2800" dirty="0"/>
              <a:t>Мерзнут веселые подружки.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208990" y="1415442"/>
            <a:ext cx="171938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/>
              <a:t>Голуби</a:t>
            </a:r>
            <a:endParaRPr lang="en-US" sz="4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868641-AAF0-4442-A2D7-6B6F03A112CF}"/>
              </a:ext>
            </a:extLst>
          </p:cNvPr>
          <p:cNvSpPr/>
          <p:nvPr/>
        </p:nvSpPr>
        <p:spPr>
          <a:xfrm>
            <a:off x="8750839" y="870622"/>
            <a:ext cx="2103589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/>
              <a:t>Кукушки</a:t>
            </a:r>
            <a:endParaRPr lang="en-US" sz="4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1936B1-12D3-EB4B-8CF1-70C1031D1B93}"/>
              </a:ext>
            </a:extLst>
          </p:cNvPr>
          <p:cNvSpPr/>
          <p:nvPr/>
        </p:nvSpPr>
        <p:spPr>
          <a:xfrm>
            <a:off x="4510886" y="2123328"/>
            <a:ext cx="267374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/>
              <a:t>Мухоловки</a:t>
            </a:r>
            <a:endParaRPr lang="en-US" sz="4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AC56137-4C93-D049-9832-331592065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016" y="2930068"/>
            <a:ext cx="3175000" cy="3797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FBF5F1-95C7-D443-AB2B-12436A0CB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10" t="-825"/>
          <a:stretch/>
        </p:blipFill>
        <p:spPr>
          <a:xfrm>
            <a:off x="7949401" y="1578508"/>
            <a:ext cx="3706467" cy="50500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635624"/>
            <a:ext cx="3901440" cy="37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08" y="4399985"/>
            <a:ext cx="4589029" cy="22242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Пришлые важные бакланы Набивают рыбой все карманы.</a:t>
            </a:r>
            <a:endParaRPr lang="ru-RU" sz="28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939770" y="345944"/>
            <a:ext cx="1781257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Баклан</a:t>
            </a:r>
            <a:endParaRPr lang="ru-RU" sz="4000" dirty="0" smtClean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868641-AAF0-4442-A2D7-6B6F03A112CF}"/>
              </a:ext>
            </a:extLst>
          </p:cNvPr>
          <p:cNvSpPr/>
          <p:nvPr/>
        </p:nvSpPr>
        <p:spPr>
          <a:xfrm>
            <a:off x="7456930" y="345944"/>
            <a:ext cx="388824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Серая куропатка</a:t>
            </a:r>
            <a:endParaRPr lang="en-US" sz="40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 txBox="1">
            <a:spLocks/>
          </p:cNvSpPr>
          <p:nvPr/>
        </p:nvSpPr>
        <p:spPr>
          <a:xfrm>
            <a:off x="6756146" y="4399984"/>
            <a:ext cx="4589029" cy="2224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/>
              <a:t>А </a:t>
            </a:r>
            <a:r>
              <a:rPr lang="ru-RU" sz="2800" dirty="0"/>
              <a:t>серая куропатка все кочует, Часто в поле она ночует: Трудно пропитанье добывать- Гусениц и личинок не видать.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9" y="1173259"/>
            <a:ext cx="4457641" cy="2971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1" y="1173259"/>
            <a:ext cx="4457640" cy="29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36" y="0"/>
            <a:ext cx="4652404" cy="23901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/>
              <a:t>Скворцы, пустельги и грачи- Часто мерзнут в ночи: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Нет </a:t>
            </a:r>
            <a:r>
              <a:rPr lang="ru-RU" sz="2800" dirty="0"/>
              <a:t>на улице отопленья, </a:t>
            </a:r>
            <a:r>
              <a:rPr lang="ru-RU" sz="2800" dirty="0" smtClean="0"/>
              <a:t>Можно </a:t>
            </a:r>
            <a:r>
              <a:rPr lang="ru-RU" sz="2800" dirty="0"/>
              <a:t>подхватить и воспаленье. </a:t>
            </a:r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029774" y="1415442"/>
            <a:ext cx="2077813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Скворец</a:t>
            </a:r>
            <a:endParaRPr lang="en-US" sz="4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868641-AAF0-4442-A2D7-6B6F03A112CF}"/>
              </a:ext>
            </a:extLst>
          </p:cNvPr>
          <p:cNvSpPr/>
          <p:nvPr/>
        </p:nvSpPr>
        <p:spPr>
          <a:xfrm>
            <a:off x="9338579" y="1415442"/>
            <a:ext cx="2447722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Пустельга</a:t>
            </a:r>
            <a:endParaRPr lang="en-US" sz="4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1936B1-12D3-EB4B-8CF1-70C1031D1B93}"/>
              </a:ext>
            </a:extLst>
          </p:cNvPr>
          <p:cNvSpPr/>
          <p:nvPr/>
        </p:nvSpPr>
        <p:spPr>
          <a:xfrm>
            <a:off x="5768741" y="2509690"/>
            <a:ext cx="1161023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Грач</a:t>
            </a:r>
            <a:endParaRPr lang="en-US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2390115"/>
            <a:ext cx="2911849" cy="437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06" y="3458455"/>
            <a:ext cx="4675094" cy="3116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09" y="2224379"/>
            <a:ext cx="2918462" cy="45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780994" y="219195"/>
            <a:ext cx="409881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Полевой воробей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868641-AAF0-4442-A2D7-6B6F03A112CF}"/>
              </a:ext>
            </a:extLst>
          </p:cNvPr>
          <p:cNvSpPr/>
          <p:nvPr/>
        </p:nvSpPr>
        <p:spPr>
          <a:xfrm>
            <a:off x="8070644" y="219195"/>
            <a:ext cx="2787559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Свиристель</a:t>
            </a:r>
            <a:endParaRPr lang="en-US" sz="40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 txBox="1">
            <a:spLocks/>
          </p:cNvSpPr>
          <p:nvPr/>
        </p:nvSpPr>
        <p:spPr>
          <a:xfrm>
            <a:off x="3636428" y="4519943"/>
            <a:ext cx="5399996" cy="2593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/>
              <a:t>Воробьи и свиристели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Так </a:t>
            </a:r>
            <a:r>
              <a:rPr lang="ru-RU" sz="3200" dirty="0"/>
              <a:t>весело нам летом пели.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Но </a:t>
            </a:r>
            <a:r>
              <a:rPr lang="ru-RU" sz="3200" dirty="0"/>
              <a:t>пришли к нам холода,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 </a:t>
            </a:r>
            <a:r>
              <a:rPr lang="ru-RU" sz="3200" dirty="0"/>
              <a:t>для них это беда!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b="-96"/>
          <a:stretch/>
        </p:blipFill>
        <p:spPr>
          <a:xfrm>
            <a:off x="682318" y="1109993"/>
            <a:ext cx="4197491" cy="3409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31" y="1018537"/>
            <a:ext cx="52387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{12AA1697-A969-2242-810D-239C23DE7188}tf10001071</Template>
  <TotalTime>150</TotalTime>
  <Words>220</Words>
  <Application>Microsoft Office PowerPoint</Application>
  <PresentationFormat>Широкоэкранный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Эмблема</vt:lpstr>
      <vt:lpstr>Какие  птицы зимуют  в крыму</vt:lpstr>
      <vt:lpstr>Каких  птиц  вы знаете?</vt:lpstr>
      <vt:lpstr>Наступает зима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птицы зимуют  в крыму</dc:title>
  <dc:creator>Microsoft Office User</dc:creator>
  <cp:lastModifiedBy>RePack by SPecialiST</cp:lastModifiedBy>
  <cp:revision>35</cp:revision>
  <dcterms:created xsi:type="dcterms:W3CDTF">2018-12-04T14:42:33Z</dcterms:created>
  <dcterms:modified xsi:type="dcterms:W3CDTF">2018-12-04T22:26:24Z</dcterms:modified>
</cp:coreProperties>
</file>