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5" r:id="rId4"/>
    <p:sldId id="278" r:id="rId5"/>
    <p:sldId id="279" r:id="rId6"/>
    <p:sldId id="280" r:id="rId7"/>
    <p:sldId id="281" r:id="rId8"/>
    <p:sldId id="271" r:id="rId9"/>
    <p:sldId id="283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61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C11A08-5E1C-4111-A2B7-7F3E4D271661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404store.com/2017/05/13/Herb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7598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83275"/>
            <a:ext cx="6406605" cy="1874725"/>
          </a:xfrm>
          <a:solidFill>
            <a:schemeClr val="lt1"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Носова Е.В.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МБДОУ «Детский сад комбинированного вида № 55 «Хрусталик» г. Керчь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637827" cy="4286467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tx1"/>
                </a:solidFill>
                <a:latin typeface="+mn-lt"/>
                <a:ea typeface="Ebrima" pitchFamily="2" charset="0"/>
                <a:cs typeface="Ebrima" pitchFamily="2" charset="0"/>
              </a:rPr>
              <a:t>Лекарственные растения</a:t>
            </a:r>
            <a:endParaRPr lang="ru-RU" sz="9600" b="1" dirty="0">
              <a:solidFill>
                <a:schemeClr val="tx1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4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0841" y="509201"/>
            <a:ext cx="2865325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гладиолус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8855" y="1418346"/>
            <a:ext cx="2865325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полынь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69931" y="2169836"/>
            <a:ext cx="2938897" cy="731019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крапива</a:t>
            </a:r>
            <a:endParaRPr kumimoji="0" lang="ru-RU" sz="54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53250" name="Picture 2" descr="https://rus-et.ru/wp-content/uploads/2019/02/gladiolus-3564120_1280_thumb.jpg"/>
          <p:cNvPicPr>
            <a:picLocks noChangeAspect="1" noChangeArrowheads="1"/>
          </p:cNvPicPr>
          <p:nvPr/>
        </p:nvPicPr>
        <p:blipFill>
          <a:blip r:embed="rId2" cstate="print"/>
          <a:srcRect l="22906"/>
          <a:stretch>
            <a:fillRect/>
          </a:stretch>
        </p:blipFill>
        <p:spPr bwMode="auto">
          <a:xfrm>
            <a:off x="252248" y="1608082"/>
            <a:ext cx="3738562" cy="3236529"/>
          </a:xfrm>
          <a:prstGeom prst="rect">
            <a:avLst/>
          </a:prstGeom>
          <a:noFill/>
        </p:spPr>
      </p:pic>
      <p:pic>
        <p:nvPicPr>
          <p:cNvPr id="53252" name="Picture 4" descr="http://margaridamoreira.com/wp-content/uploads/2014/10/02-Artemisia-absinthium.jpg"/>
          <p:cNvPicPr>
            <a:picLocks noChangeAspect="1" noChangeArrowheads="1"/>
          </p:cNvPicPr>
          <p:nvPr/>
        </p:nvPicPr>
        <p:blipFill>
          <a:blip r:embed="rId3" cstate="print"/>
          <a:srcRect l="18595" t="552" r="7496"/>
          <a:stretch>
            <a:fillRect/>
          </a:stretch>
        </p:blipFill>
        <p:spPr bwMode="auto">
          <a:xfrm>
            <a:off x="4193628" y="2317532"/>
            <a:ext cx="3767958" cy="3373821"/>
          </a:xfrm>
          <a:prstGeom prst="rect">
            <a:avLst/>
          </a:prstGeom>
          <a:noFill/>
        </p:spPr>
      </p:pic>
      <p:pic>
        <p:nvPicPr>
          <p:cNvPr id="53254" name="Picture 6" descr="https://www.5-nt.ru/Storage/Image/BlogItemGardener/Image/big/2892/j.jpg"/>
          <p:cNvPicPr>
            <a:picLocks noChangeAspect="1" noChangeArrowheads="1"/>
          </p:cNvPicPr>
          <p:nvPr/>
        </p:nvPicPr>
        <p:blipFill>
          <a:blip r:embed="rId4" cstate="print"/>
          <a:srcRect l="12729" r="3938"/>
          <a:stretch>
            <a:fillRect/>
          </a:stretch>
        </p:blipFill>
        <p:spPr bwMode="auto">
          <a:xfrm>
            <a:off x="8119242" y="3184635"/>
            <a:ext cx="3818758" cy="343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7779" y="745683"/>
            <a:ext cx="3811256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тысячелистник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8855" y="1418346"/>
            <a:ext cx="2865325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цикорий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54166" y="1917588"/>
            <a:ext cx="2938897" cy="731019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пион</a:t>
            </a:r>
            <a:endParaRPr kumimoji="0" lang="ru-RU" sz="54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55298" name="Picture 2" descr="https://mir-herb.ru/wp-content/uploads/2019/01/Tysyachelistnik.jpg"/>
          <p:cNvPicPr>
            <a:picLocks noChangeAspect="1" noChangeArrowheads="1"/>
          </p:cNvPicPr>
          <p:nvPr/>
        </p:nvPicPr>
        <p:blipFill>
          <a:blip r:embed="rId2" cstate="print"/>
          <a:srcRect l="9804" r="18489"/>
          <a:stretch>
            <a:fillRect/>
          </a:stretch>
        </p:blipFill>
        <p:spPr bwMode="auto">
          <a:xfrm>
            <a:off x="204953" y="1781504"/>
            <a:ext cx="3764484" cy="3497700"/>
          </a:xfrm>
          <a:prstGeom prst="rect">
            <a:avLst/>
          </a:prstGeom>
          <a:noFill/>
        </p:spPr>
      </p:pic>
      <p:pic>
        <p:nvPicPr>
          <p:cNvPr id="55300" name="Picture 4" descr="https://im0-tub-ru.yandex.net/i?id=d735ee4b199b15e938ba3a66037d9e4a-l&amp;n=13"/>
          <p:cNvPicPr>
            <a:picLocks noChangeAspect="1" noChangeArrowheads="1"/>
          </p:cNvPicPr>
          <p:nvPr/>
        </p:nvPicPr>
        <p:blipFill>
          <a:blip r:embed="rId3" cstate="print"/>
          <a:srcRect l="12368" r="9242"/>
          <a:stretch>
            <a:fillRect/>
          </a:stretch>
        </p:blipFill>
        <p:spPr bwMode="auto">
          <a:xfrm>
            <a:off x="4099035" y="2506717"/>
            <a:ext cx="3972376" cy="3484180"/>
          </a:xfrm>
          <a:prstGeom prst="rect">
            <a:avLst/>
          </a:prstGeom>
          <a:noFill/>
        </p:spPr>
      </p:pic>
      <p:pic>
        <p:nvPicPr>
          <p:cNvPr id="55302" name="Picture 6" descr="https://w-dog.ru/wallpapers/11/13/446375617154894/cvety-pion-zelen.jpg"/>
          <p:cNvPicPr>
            <a:picLocks noChangeAspect="1" noChangeArrowheads="1"/>
          </p:cNvPicPr>
          <p:nvPr/>
        </p:nvPicPr>
        <p:blipFill>
          <a:blip r:embed="rId4" cstate="print"/>
          <a:srcRect l="21019" r="11951"/>
          <a:stretch>
            <a:fillRect/>
          </a:stretch>
        </p:blipFill>
        <p:spPr bwMode="auto">
          <a:xfrm>
            <a:off x="8219089" y="2843525"/>
            <a:ext cx="3736428" cy="373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729919"/>
            <a:ext cx="3811256" cy="752040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пустырник</a:t>
            </a:r>
            <a:endParaRPr kumimoji="0" lang="ru-RU" sz="54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60386" y="1560236"/>
            <a:ext cx="2381847" cy="70999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роза</a:t>
            </a:r>
            <a:endParaRPr kumimoji="0" lang="ru-RU" sz="48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428041" y="1838760"/>
            <a:ext cx="2938897" cy="731019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девясил</a:t>
            </a:r>
            <a:endParaRPr kumimoji="0" lang="ru-RU" sz="54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56322" name="Picture 2" descr="http://img-e.photosight.ru/085/6677971_xlarge.jpg"/>
          <p:cNvPicPr>
            <a:picLocks noChangeAspect="1" noChangeArrowheads="1"/>
          </p:cNvPicPr>
          <p:nvPr/>
        </p:nvPicPr>
        <p:blipFill>
          <a:blip r:embed="rId2" cstate="print"/>
          <a:srcRect l="10679" r="24015"/>
          <a:stretch>
            <a:fillRect/>
          </a:stretch>
        </p:blipFill>
        <p:spPr bwMode="auto">
          <a:xfrm>
            <a:off x="0" y="1576551"/>
            <a:ext cx="3564819" cy="3626070"/>
          </a:xfrm>
          <a:prstGeom prst="rect">
            <a:avLst/>
          </a:prstGeom>
          <a:noFill/>
        </p:spPr>
      </p:pic>
      <p:pic>
        <p:nvPicPr>
          <p:cNvPr id="56324" name="Picture 4" descr="https://im0-tub-ru.yandex.net/i?id=4ab0909a9d0dd6cda16fe04947783827-l&amp;n=13"/>
          <p:cNvPicPr>
            <a:picLocks noChangeAspect="1" noChangeArrowheads="1"/>
          </p:cNvPicPr>
          <p:nvPr/>
        </p:nvPicPr>
        <p:blipFill>
          <a:blip r:embed="rId3" cstate="print"/>
          <a:srcRect l="19960" r="12903"/>
          <a:stretch>
            <a:fillRect/>
          </a:stretch>
        </p:blipFill>
        <p:spPr bwMode="auto">
          <a:xfrm>
            <a:off x="3657599" y="2349063"/>
            <a:ext cx="4214985" cy="3531474"/>
          </a:xfrm>
          <a:prstGeom prst="rect">
            <a:avLst/>
          </a:prstGeom>
          <a:noFill/>
        </p:spPr>
      </p:pic>
      <p:pic>
        <p:nvPicPr>
          <p:cNvPr id="56326" name="Picture 6" descr="https://legkopolezno.ru/wp-content/uploads/2016/07/71-devyasil-3.jpg"/>
          <p:cNvPicPr>
            <a:picLocks noChangeAspect="1" noChangeArrowheads="1"/>
          </p:cNvPicPr>
          <p:nvPr/>
        </p:nvPicPr>
        <p:blipFill>
          <a:blip r:embed="rId4" cstate="print"/>
          <a:srcRect l="14143" r="14725"/>
          <a:stretch>
            <a:fillRect/>
          </a:stretch>
        </p:blipFill>
        <p:spPr bwMode="auto">
          <a:xfrm>
            <a:off x="7961586" y="2790495"/>
            <a:ext cx="3876320" cy="361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елый алоэ — Все ц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589" y="138023"/>
            <a:ext cx="6150634" cy="659058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2906" y="5531263"/>
            <a:ext cx="5459104" cy="1173708"/>
          </a:xfrm>
          <a:prstGeom prst="rect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алоэ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3318" name="Picture 6" descr="Почему алоэ называют столетником? Почему алоэ столетник?"/>
          <p:cNvPicPr>
            <a:picLocks noChangeAspect="1" noChangeArrowheads="1"/>
          </p:cNvPicPr>
          <p:nvPr/>
        </p:nvPicPr>
        <p:blipFill>
          <a:blip r:embed="rId3" cstate="print"/>
          <a:srcRect b="6918"/>
          <a:stretch>
            <a:fillRect/>
          </a:stretch>
        </p:blipFill>
        <p:spPr bwMode="auto">
          <a:xfrm>
            <a:off x="112443" y="112143"/>
            <a:ext cx="5715000" cy="532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7035" y="5423338"/>
            <a:ext cx="6047116" cy="1128412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можжевельник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" name="Picture 2" descr="Можжевельник: Описание 8 Видов и 16 Сортов (120 Фото)+Отзывы | Растения,  Ягоды и 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789" y="129397"/>
            <a:ext cx="5684807" cy="6495690"/>
          </a:xfrm>
          <a:prstGeom prst="rect">
            <a:avLst/>
          </a:prstGeom>
          <a:noFill/>
        </p:spPr>
      </p:pic>
      <p:pic>
        <p:nvPicPr>
          <p:cNvPr id="12294" name="Picture 6" descr="Можжевельник, особенный многолетник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59" y="190469"/>
            <a:ext cx="6038191" cy="510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8369" y="5423338"/>
            <a:ext cx="5162537" cy="1128412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женьшень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1266" name="Picture 2" descr="Женьшень: агротехника выращивания » &amp;quot;Газета садовод&amp;quot; - сетевое издание"/>
          <p:cNvPicPr>
            <a:picLocks noChangeAspect="1" noChangeArrowheads="1"/>
          </p:cNvPicPr>
          <p:nvPr/>
        </p:nvPicPr>
        <p:blipFill>
          <a:blip r:embed="rId2" cstate="print"/>
          <a:srcRect b="11970"/>
          <a:stretch>
            <a:fillRect/>
          </a:stretch>
        </p:blipFill>
        <p:spPr bwMode="auto">
          <a:xfrm>
            <a:off x="5883216" y="148894"/>
            <a:ext cx="6167888" cy="6502072"/>
          </a:xfrm>
          <a:prstGeom prst="rect">
            <a:avLst/>
          </a:prstGeom>
          <a:noFill/>
        </p:spPr>
      </p:pic>
      <p:pic>
        <p:nvPicPr>
          <p:cNvPr id="11270" name="Picture 6" descr="Женьшень: лечебные свойства растения, показания и противопоказания к  назначению, рекомендации по применению для мужчин и рецепты целебных  средств, отзывы паци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70" y="207034"/>
            <a:ext cx="560717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3979" y="5345700"/>
            <a:ext cx="5678632" cy="1128412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полынь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0242" name="Picture 2" descr="Полынь Стеллера, посадка и уход. Полынь Стеллера: описание, посадка и уход  +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513" y="284672"/>
            <a:ext cx="5826005" cy="6116128"/>
          </a:xfrm>
          <a:prstGeom prst="rect">
            <a:avLst/>
          </a:prstGeom>
          <a:noFill/>
        </p:spPr>
      </p:pic>
      <p:pic>
        <p:nvPicPr>
          <p:cNvPr id="10244" name="Picture 4" descr="Степная полынь. Лечебные свойства полыни горь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81" y="215662"/>
            <a:ext cx="5840083" cy="502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9544" y="5729588"/>
            <a:ext cx="5776199" cy="947257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горчица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9218" name="Picture 2" descr="На Ставрополье сельхозтоваропроизводители в 2 раза увеличили площадь под  горчицу | ФГБУ «Центр Агроаналитик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33" y="241540"/>
            <a:ext cx="5986733" cy="5381626"/>
          </a:xfrm>
          <a:prstGeom prst="rect">
            <a:avLst/>
          </a:prstGeom>
          <a:noFill/>
        </p:spPr>
      </p:pic>
      <p:pic>
        <p:nvPicPr>
          <p:cNvPr id="9220" name="Picture 4" descr="горчица сарептская - описание, применение, выращи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525" y="129396"/>
            <a:ext cx="5771071" cy="646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1654" y="5429232"/>
            <a:ext cx="4368701" cy="117370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лен</a:t>
            </a:r>
            <a:endParaRPr kumimoji="0" lang="ru-RU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7172" name="Picture 4" descr="Лен посевной отзывы. 2 отзыва 5 комментар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042" y="215660"/>
            <a:ext cx="5895975" cy="6400800"/>
          </a:xfrm>
          <a:prstGeom prst="rect">
            <a:avLst/>
          </a:prstGeom>
          <a:noFill/>
        </p:spPr>
      </p:pic>
      <p:sp>
        <p:nvSpPr>
          <p:cNvPr id="7174" name="AutoShape 6" descr="В июне расцветает лен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В июне расцветает лен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В июне расцветает лен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Цветущий лен картинки, стоковые фото Цветущий лен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13" y="276045"/>
            <a:ext cx="5715000" cy="480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i.pinimg.com/originals/67/dd/98/67dd98188dbf3c79865dc43205658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828"/>
            <a:ext cx="12192000" cy="69368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1" y="441435"/>
            <a:ext cx="7378262" cy="208104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Дидактическая</a:t>
            </a:r>
            <a:r>
              <a:rPr kumimoji="0" lang="ru-RU" sz="6600" i="0" u="none" strike="noStrike" kern="1200" cap="all" spc="2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 игра</a:t>
            </a:r>
            <a:endParaRPr kumimoji="0" lang="ru-RU" sz="6600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1" y="2879835"/>
            <a:ext cx="7378262" cy="208104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Ebrima" pitchFamily="2" charset="0"/>
                <a:cs typeface="Ebrima" pitchFamily="2" charset="0"/>
              </a:rPr>
              <a:t>«Что лишнее?»</a:t>
            </a:r>
            <a:endParaRPr kumimoji="0" lang="ru-RU" sz="7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rs.mds.yandex.net/get-pdb/752643/c2c5398c-bc10-4138-b829-77959da41823/s1200"/>
          <p:cNvPicPr>
            <a:picLocks noChangeAspect="1" noChangeArrowheads="1"/>
          </p:cNvPicPr>
          <p:nvPr/>
        </p:nvPicPr>
        <p:blipFill>
          <a:blip r:embed="rId2" cstate="print"/>
          <a:srcRect l="16802" b="1015"/>
          <a:stretch>
            <a:fillRect/>
          </a:stretch>
        </p:blipFill>
        <p:spPr bwMode="auto">
          <a:xfrm>
            <a:off x="236483" y="1371601"/>
            <a:ext cx="3445312" cy="30742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0841" y="509201"/>
            <a:ext cx="2865325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чистотел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8916" name="Picture 4" descr="https://im0-tub-ru.yandex.net/i?id=2ad89b89a1e48060feef31e7b8aed897-l&amp;n=13"/>
          <p:cNvPicPr>
            <a:picLocks noChangeAspect="1" noChangeArrowheads="1"/>
          </p:cNvPicPr>
          <p:nvPr/>
        </p:nvPicPr>
        <p:blipFill>
          <a:blip r:embed="rId3" cstate="print"/>
          <a:srcRect l="39422"/>
          <a:stretch>
            <a:fillRect/>
          </a:stretch>
        </p:blipFill>
        <p:spPr bwMode="auto">
          <a:xfrm>
            <a:off x="4099034" y="2233339"/>
            <a:ext cx="3520331" cy="326882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8855" y="1418346"/>
            <a:ext cx="2865325" cy="59438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spc="200" noProof="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чабрец</a:t>
            </a:r>
            <a:endParaRPr kumimoji="0" lang="ru-RU" sz="40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8918" name="Picture 6" descr="http://s1.1zoom.me/big0/653/358640-admin.jpg"/>
          <p:cNvPicPr>
            <a:picLocks noChangeAspect="1" noChangeArrowheads="1"/>
          </p:cNvPicPr>
          <p:nvPr/>
        </p:nvPicPr>
        <p:blipFill>
          <a:blip r:embed="rId4" cstate="print"/>
          <a:srcRect l="34888"/>
          <a:stretch>
            <a:fillRect/>
          </a:stretch>
        </p:blipFill>
        <p:spPr bwMode="auto">
          <a:xfrm>
            <a:off x="8087709" y="2995447"/>
            <a:ext cx="3767960" cy="363009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69931" y="2169836"/>
            <a:ext cx="2938897" cy="731019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spc="200" dirty="0" smtClean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ирис</a:t>
            </a:r>
            <a:endParaRPr kumimoji="0" lang="ru-RU" sz="54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850</TotalTime>
  <Words>43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Лекарственные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России</dc:title>
  <dc:creator>Суркова Татьяна Сергеевна</dc:creator>
  <cp:lastModifiedBy>Дмитрий Носов</cp:lastModifiedBy>
  <cp:revision>120</cp:revision>
  <dcterms:created xsi:type="dcterms:W3CDTF">2018-12-07T11:54:10Z</dcterms:created>
  <dcterms:modified xsi:type="dcterms:W3CDTF">2021-11-03T16:48:33Z</dcterms:modified>
</cp:coreProperties>
</file>