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2" r:id="rId6"/>
    <p:sldId id="265" r:id="rId7"/>
    <p:sldId id="264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6" autoAdjust="0"/>
    <p:restoredTop sz="94660"/>
  </p:normalViewPr>
  <p:slideViewPr>
    <p:cSldViewPr>
      <p:cViewPr varScale="1">
        <p:scale>
          <a:sx n="77" d="100"/>
          <a:sy n="77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5429-71B0-4A6C-ACCA-28E21A5677F7}" type="datetimeFigureOut">
              <a:rPr lang="ru-RU" smtClean="0"/>
              <a:t>19.05.2019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1CAF-F232-4FF7-8C40-2EF31DB9C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5429-71B0-4A6C-ACCA-28E21A5677F7}" type="datetimeFigureOut">
              <a:rPr lang="ru-RU" smtClean="0"/>
              <a:t>19.05.2019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1CAF-F232-4FF7-8C40-2EF31DB9C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5429-71B0-4A6C-ACCA-28E21A5677F7}" type="datetimeFigureOut">
              <a:rPr lang="ru-RU" smtClean="0"/>
              <a:t>19.05.2019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1CAF-F232-4FF7-8C40-2EF31DB9C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5429-71B0-4A6C-ACCA-28E21A5677F7}" type="datetimeFigureOut">
              <a:rPr lang="ru-RU" smtClean="0"/>
              <a:t>19.05.2019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1CAF-F232-4FF7-8C40-2EF31DB9C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5429-71B0-4A6C-ACCA-28E21A5677F7}" type="datetimeFigureOut">
              <a:rPr lang="ru-RU" smtClean="0"/>
              <a:t>19.05.2019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1CAF-F232-4FF7-8C40-2EF31DB9C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5429-71B0-4A6C-ACCA-28E21A5677F7}" type="datetimeFigureOut">
              <a:rPr lang="ru-RU" smtClean="0"/>
              <a:t>19.05.2019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1CAF-F232-4FF7-8C40-2EF31DB9C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5429-71B0-4A6C-ACCA-28E21A5677F7}" type="datetimeFigureOut">
              <a:rPr lang="ru-RU" smtClean="0"/>
              <a:t>19.05.2019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1CAF-F232-4FF7-8C40-2EF31DB9C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5429-71B0-4A6C-ACCA-28E21A5677F7}" type="datetimeFigureOut">
              <a:rPr lang="ru-RU" smtClean="0"/>
              <a:t>19.05.2019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1CAF-F232-4FF7-8C40-2EF31DB9C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5429-71B0-4A6C-ACCA-28E21A5677F7}" type="datetimeFigureOut">
              <a:rPr lang="ru-RU" smtClean="0"/>
              <a:t>19.05.2019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1CAF-F232-4FF7-8C40-2EF31DB9C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5429-71B0-4A6C-ACCA-28E21A5677F7}" type="datetimeFigureOut">
              <a:rPr lang="ru-RU" smtClean="0"/>
              <a:t>19.05.2019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1CAF-F232-4FF7-8C40-2EF31DB9C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5429-71B0-4A6C-ACCA-28E21A5677F7}" type="datetimeFigureOut">
              <a:rPr lang="ru-RU" smtClean="0"/>
              <a:t>19.05.2019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1CAF-F232-4FF7-8C40-2EF31DB9C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15429-71B0-4A6C-ACCA-28E21A5677F7}" type="datetimeFigureOut">
              <a:rPr lang="ru-RU" smtClean="0"/>
              <a:t>19.05.2019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51CAF-F232-4FF7-8C40-2EF31DB9C78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72;&#1083;&#1080;&#1085;&#1072;%20&#1048;&#1074;&#1072;&#1085;&#1086;&#1074;&#1085;&#1072;\Music\zvuki_prirody_-_zvuki_delfinov_(zaycev.net)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72;&#1083;&#1080;&#1085;&#1072;%20&#1048;&#1074;&#1072;&#1085;&#1086;&#1074;&#1085;&#1072;\Music\&#1094;&#1080;&#1088;&#1082;&#1086;&#1074;&#1072;&#1103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72;&#1083;&#1080;&#1085;&#1072;%20&#1048;&#1074;&#1072;&#1085;&#1086;&#1074;&#1085;&#1072;\Music\zvuki_prirody_-_shum_morya_i_chayki_(zaycev.net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72;&#1083;&#1080;&#1085;&#1072;%20&#1048;&#1074;&#1072;&#1085;&#1086;&#1074;&#1085;&#1072;\Music\&#1079;&#1074;&#1091;&#1082;&#1080;%20&#1084;&#1086;&#1088;&#1103;%20-%20&#1052;&#1091;&#1079;&#1099;&#1082;&#1072;%20&#1084;&#1086;&#1088;&#1103;%20(www.mixmuz.ru)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element_origin_min_pic/17/07/07/e4b15c5dd09649f711e65286e8093cbf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r="6688"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  <p:pic>
        <p:nvPicPr>
          <p:cNvPr id="5" name="Рисунок 4" descr="92a0685869e42818432ec40923460d9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142999" y="-1143001"/>
            <a:ext cx="6857998" cy="9144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184482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Видеоматериал к НОД 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ознакомлению с окружающим миром в средней группе</a:t>
            </a:r>
            <a:endParaRPr lang="ru-RU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522920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Подготовила: Соларева Г. И.</a:t>
            </a:r>
          </a:p>
          <a:p>
            <a:pPr algn="ctr"/>
            <a:r>
              <a:rPr lang="ru-RU" sz="1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МБДОУ №55 «Хрусталик» г. Керчь</a:t>
            </a:r>
          </a:p>
          <a:p>
            <a:pPr algn="ctr"/>
            <a:r>
              <a:rPr lang="ru-RU" sz="1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2019 г. </a:t>
            </a:r>
            <a:endParaRPr lang="ru-RU" sz="1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908720"/>
            <a:ext cx="5544616" cy="9633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Кто в море живет</a:t>
            </a:r>
            <a:endParaRPr lang="ru-RU" sz="4000" b="1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ng.pngtree.com/back_origin_pic/03/59/13/2cb449a8683cfc6be6250081fdd0b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92a0685869e42818432ec40923460d9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143004" y="-1143001"/>
            <a:ext cx="6857998" cy="9144003"/>
          </a:xfrm>
          <a:prstGeom prst="rect">
            <a:avLst/>
          </a:prstGeom>
        </p:spPr>
      </p:pic>
      <p:pic>
        <p:nvPicPr>
          <p:cNvPr id="26626" name="Picture 2" descr="https://c1.staticflickr.com/5/4634/39563364131_cfe1fbdf47_k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827584" y="764704"/>
            <a:ext cx="378134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28" name="Picture 4" descr="https://avatars.mds.yandex.net/get-pdb/1368870/24ae9c2a-bccb-428e-9c1c-7e3159413ba4/s1200?webp=false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716016" y="2060848"/>
            <a:ext cx="377999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30" name="Picture 6" descr="http://crimea-media.ru/Base/Fauna/Dolphin/Dolphin_3B.jp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 t="22860" r="13318"/>
          <a:stretch>
            <a:fillRect/>
          </a:stretch>
        </p:blipFill>
        <p:spPr bwMode="auto">
          <a:xfrm>
            <a:off x="899592" y="3645024"/>
            <a:ext cx="374440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716016" y="908720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Дельфины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65313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Черного и Азовского моря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zvuki_prirody_-_zvuki_delfinov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28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ng.pngtree.com/back_origin_pic/03/59/13/2cb449a8683cfc6be6250081fdd0b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92a0685869e42818432ec40923460d9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143004" y="-1143001"/>
            <a:ext cx="6857998" cy="9144003"/>
          </a:xfrm>
          <a:prstGeom prst="rect">
            <a:avLst/>
          </a:prstGeom>
        </p:spPr>
      </p:pic>
      <p:pic>
        <p:nvPicPr>
          <p:cNvPr id="27652" name="Picture 4" descr="https://kurortyumorya.ru/upload/resize_cache/iblock/083/900_639_1cdb7136298a2eab4bb2f4b35d9d823eb/dostoprimechatelnost_krym_evpatorija_delfinarij-_1_.jpg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83568" y="476672"/>
            <a:ext cx="7996436" cy="5677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23928" y="5373216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дельфинарии</a:t>
            </a:r>
            <a:endParaRPr lang="ru-RU" sz="4400" b="1" dirty="0">
              <a:ln w="31550" cmpd="sng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цирков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5920981_2-24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2a0685869e42818432ec40923460d9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143004" y="-1143001"/>
            <a:ext cx="6857998" cy="9144003"/>
          </a:xfrm>
          <a:prstGeom prst="rect">
            <a:avLst/>
          </a:prstGeom>
        </p:spPr>
      </p:pic>
      <p:pic>
        <p:nvPicPr>
          <p:cNvPr id="15362" name="Picture 2" descr="https://www.office-zakaz.ru/goods/450391/4e85b7f28b4f5_x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835696" y="620688"/>
            <a:ext cx="5328592" cy="5328592"/>
          </a:xfrm>
          <a:prstGeom prst="rect">
            <a:avLst/>
          </a:prstGeom>
          <a:noFill/>
        </p:spPr>
      </p:pic>
      <p:pic>
        <p:nvPicPr>
          <p:cNvPr id="15364" name="Picture 4" descr="https://alumni.spbu.ru/upload/medialibrary/39d/Globe_Free_Download_PNG.png"/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rcRect/>
          <a:stretch>
            <a:fillRect/>
          </a:stretch>
        </p:blipFill>
        <p:spPr bwMode="auto">
          <a:xfrm>
            <a:off x="2339752" y="692696"/>
            <a:ext cx="4032447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5920981_2-24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2a0685869e42818432ec40923460d9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143004" y="-1143001"/>
            <a:ext cx="6857998" cy="9144003"/>
          </a:xfrm>
          <a:prstGeom prst="rect">
            <a:avLst/>
          </a:prstGeom>
        </p:spPr>
      </p:pic>
      <p:pic>
        <p:nvPicPr>
          <p:cNvPr id="17410" name="Picture 2" descr="https://st2.depositphotos.com/5624982/11018/v/950/depositphotos_110180978-stock-illustration-children-summer-vacation-kids-playing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55576" y="0"/>
            <a:ext cx="763284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5920981_2-24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2a0685869e42818432ec40923460d9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143004" y="-1143001"/>
            <a:ext cx="6857998" cy="9144003"/>
          </a:xfrm>
          <a:prstGeom prst="rect">
            <a:avLst/>
          </a:prstGeom>
        </p:spPr>
      </p:pic>
      <p:pic>
        <p:nvPicPr>
          <p:cNvPr id="18434" name="Picture 2" descr="https://avatars.mds.yandex.net/get-pdb/1004345/da7b61fb-f0a7-479f-bfc4-e4aa7eb665fd/s1200?webp=false"/>
          <p:cNvPicPr>
            <a:picLocks noChangeAspect="1" noChangeArrowheads="1"/>
          </p:cNvPicPr>
          <p:nvPr/>
        </p:nvPicPr>
        <p:blipFill>
          <a:blip r:embed="rId5" cstate="print">
            <a:lum bright="20000" contrast="40000"/>
          </a:blip>
          <a:srcRect/>
          <a:stretch>
            <a:fillRect/>
          </a:stretch>
        </p:blipFill>
        <p:spPr bwMode="auto">
          <a:xfrm>
            <a:off x="813182" y="764704"/>
            <a:ext cx="7575242" cy="5262542"/>
          </a:xfrm>
          <a:prstGeom prst="rect">
            <a:avLst/>
          </a:prstGeom>
          <a:noFill/>
        </p:spPr>
      </p:pic>
      <p:pic>
        <p:nvPicPr>
          <p:cNvPr id="7" name="zvuki_prirody_-_shum_morya_i_chayki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9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5920981_2-24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2a0685869e42818432ec40923460d9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143004" y="-1143001"/>
            <a:ext cx="6857998" cy="9144003"/>
          </a:xfrm>
          <a:prstGeom prst="rect">
            <a:avLst/>
          </a:prstGeom>
        </p:spPr>
      </p:pic>
      <p:pic>
        <p:nvPicPr>
          <p:cNvPr id="19460" name="Picture 4" descr="https://zabavnik.club/wp-content/uploads/more_dlya_detey_2_31131246.jp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55576" y="764705"/>
            <a:ext cx="7632848" cy="5256583"/>
          </a:xfrm>
          <a:prstGeom prst="rect">
            <a:avLst/>
          </a:prstGeom>
          <a:noFill/>
        </p:spPr>
      </p:pic>
      <p:pic>
        <p:nvPicPr>
          <p:cNvPr id="6" name="звуки моря - Музыка моря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ng.pngtree.com/back_origin_pic/03/59/13/2cb449a8683cfc6be6250081fdd0b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92a0685869e42818432ec40923460d9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143004" y="-1143001"/>
            <a:ext cx="6857998" cy="9144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548680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Загадки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ретро-рамки-2681005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67178" t="67785" r="3258" b="1007"/>
          <a:stretch>
            <a:fillRect/>
          </a:stretch>
        </p:blipFill>
        <p:spPr>
          <a:xfrm>
            <a:off x="827584" y="1124744"/>
            <a:ext cx="4104456" cy="2808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5656" y="1556792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Вроде рыба вроде нет,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Шлет фонтаном всем привет,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волнах весь день лежит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Чудо -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юдо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рыба </a:t>
            </a: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(кит)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clipartix.com/wp-content/uploads/2016/04/Whale-cartoon-clip-art-ima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780928"/>
            <a:ext cx="4584671" cy="36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ng.pngtree.com/back_origin_pic/03/59/13/2cb449a8683cfc6be6250081fdd0b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92a0685869e42818432ec40923460d9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143000" y="-1143001"/>
            <a:ext cx="6857998" cy="9144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548680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Загадки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ретро-рамки-2681005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67178" t="67785" r="3258" b="1007"/>
          <a:stretch>
            <a:fillRect/>
          </a:stretch>
        </p:blipFill>
        <p:spPr>
          <a:xfrm>
            <a:off x="827584" y="1196752"/>
            <a:ext cx="3983668" cy="2520280"/>
          </a:xfrm>
          <a:prstGeom prst="rect">
            <a:avLst/>
          </a:prstGeom>
        </p:spPr>
      </p:pic>
      <p:pic>
        <p:nvPicPr>
          <p:cNvPr id="21508" name="Picture 4" descr="https://gallery.yopriceville.com/var/albums/Free-Clipart-Pictures/Underwater/Dolphin_PNG_Clip_Art_Image-3309562.png?m=14698080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-14835188"/>
            <a:ext cx="8875192" cy="360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47664" y="1628800"/>
            <a:ext cx="28803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Быстрые и юркие,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Очень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дружелюбные.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Плавают, играются,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 называются?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(Дельфины</a:t>
            </a:r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endParaRPr lang="ru-RU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2" name="Picture 8" descr="https://avatanplus.com/files/resources/original/5979c7b11d24f15d83b40bd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99792" y="2564904"/>
            <a:ext cx="6070129" cy="36473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ng.pngtree.com/back_origin_pic/03/59/13/2cb449a8683cfc6be6250081fdd0b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92a0685869e42818432ec40923460d9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143004" y="-1143001"/>
            <a:ext cx="6857998" cy="9144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548680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Загадки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ретро-рамки-2681005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67178" t="67785" r="3258" b="1007"/>
          <a:stretch>
            <a:fillRect/>
          </a:stretch>
        </p:blipFill>
        <p:spPr>
          <a:xfrm>
            <a:off x="683568" y="1052736"/>
            <a:ext cx="4248472" cy="3024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162880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Неповоротлив он на суше,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Зато в воде спортсмен милуша,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Нырять он может целый день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А зовут его </a:t>
            </a: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(тюлень)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s://www.toyway.ru/upload/iblock/3e6/SCHLEICH%2014801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573016"/>
            <a:ext cx="5423248" cy="3050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ng.pngtree.com/back_origin_pic/03/59/13/2cb449a8683cfc6be6250081fdd0b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92a0685869e42818432ec40923460d9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143004" y="-1143001"/>
            <a:ext cx="6857998" cy="9144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548680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Загадки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ретро-рамки-2681005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67178" t="67785" r="3258" b="1007"/>
          <a:stretch>
            <a:fillRect/>
          </a:stretch>
        </p:blipFill>
        <p:spPr>
          <a:xfrm>
            <a:off x="683568" y="1052736"/>
            <a:ext cx="4248472" cy="3024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1556792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Живет спокойно,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спешит,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всякий случай носит щит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 ним не зная страха морская </a:t>
            </a: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(черепаха)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sz="2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jili-bili.ru/files/marttoys/medium/22022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flipH="1">
            <a:off x="3347864" y="3645024"/>
            <a:ext cx="5100564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129</Words>
  <Application>Microsoft Office PowerPoint</Application>
  <PresentationFormat>Экран (4:3)</PresentationFormat>
  <Paragraphs>29</Paragraphs>
  <Slides>11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Ивановна</dc:creator>
  <cp:lastModifiedBy>Галина Ивановна</cp:lastModifiedBy>
  <cp:revision>31</cp:revision>
  <dcterms:created xsi:type="dcterms:W3CDTF">2019-05-19T13:12:13Z</dcterms:created>
  <dcterms:modified xsi:type="dcterms:W3CDTF">2019-05-19T18:15:06Z</dcterms:modified>
</cp:coreProperties>
</file>