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3" r:id="rId2"/>
    <p:sldId id="256" r:id="rId3"/>
    <p:sldId id="272" r:id="rId4"/>
    <p:sldId id="271" r:id="rId5"/>
    <p:sldId id="264" r:id="rId6"/>
    <p:sldId id="263" r:id="rId7"/>
    <p:sldId id="261" r:id="rId8"/>
    <p:sldId id="257" r:id="rId9"/>
    <p:sldId id="265" r:id="rId10"/>
    <p:sldId id="258" r:id="rId11"/>
    <p:sldId id="266" r:id="rId12"/>
    <p:sldId id="259" r:id="rId13"/>
    <p:sldId id="268" r:id="rId14"/>
    <p:sldId id="269" r:id="rId15"/>
    <p:sldId id="260" r:id="rId16"/>
    <p:sldId id="270" r:id="rId17"/>
    <p:sldId id="262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52538-C12A-4DE9-9037-99EAFD1D25D0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210C2-CC28-4BC4-AED0-5900E6ACAB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210C2-CC28-4BC4-AED0-5900E6ACAB7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576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5470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9874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737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0844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761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8161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935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648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691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434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2B506-F00E-465E-83A0-EB4C2A27E569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1EA95-2C26-4945-A4B3-F315ABDDF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11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collections/user/longneckgiraffe85/illiustratsii-k-skazke-kolobok/7" TargetMode="External"/><Relationship Id="rId3" Type="http://schemas.openxmlformats.org/officeDocument/2006/relationships/hyperlink" Target="https://dialogimam.com/skazki-kolobok" TargetMode="External"/><Relationship Id="rId7" Type="http://schemas.openxmlformats.org/officeDocument/2006/relationships/hyperlink" Target="http://beautiful-all.narod.ru/Skazki/sk11/11.html" TargetMode="External"/><Relationship Id="rId2" Type="http://schemas.openxmlformats.org/officeDocument/2006/relationships/hyperlink" Target="https://intolimp.org/publication/tiekhnologhichieskaia-karta-kak-effiektivnoie-sriedstvo-konstruirovaniia-uroka-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udpomoshnik.ru/skazka-kolobok-naoborot-uchenicy-3-klassa.html" TargetMode="External"/><Relationship Id="rId11" Type="http://schemas.openxmlformats.org/officeDocument/2006/relationships/hyperlink" Target="https://encrypted-tbn0.gstatic.com/images?q=tbn:ANd9GcSLRpkHIOclR_jKSnO2Q1Wuzolii-ZNwfEUnsQA3gSh6qvDpceX" TargetMode="External"/><Relationship Id="rId5" Type="http://schemas.openxmlformats.org/officeDocument/2006/relationships/hyperlink" Target="https://ollforkids.ru/skazkart/244-kolobok-russko-narodnaya-skazka.html" TargetMode="External"/><Relationship Id="rId10" Type="http://schemas.openxmlformats.org/officeDocument/2006/relationships/hyperlink" Target="https://nsportal.ru/detskiy-sad/matematika/2015/04/26/igry-so-schyotnymi-palochkami" TargetMode="External"/><Relationship Id="rId4" Type="http://schemas.openxmlformats.org/officeDocument/2006/relationships/hyperlink" Target="https://www.youtube.com/watch?v=9FwsMAirmQI" TargetMode="External"/><Relationship Id="rId9" Type="http://schemas.openxmlformats.org/officeDocument/2006/relationships/hyperlink" Target="https://www.metod-kopilka.ru/images/doc/43/38027/img1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5800" y="321583"/>
            <a:ext cx="8262257" cy="13255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МБДОУ №55 «Хрусталик»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г.Керчь РК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90593" y="3059340"/>
            <a:ext cx="3054927" cy="158259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Выполнила: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Воспитатель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Талдыкина Л.И.</a:t>
            </a:r>
          </a:p>
        </p:txBody>
      </p:sp>
      <p:pic>
        <p:nvPicPr>
          <p:cNvPr id="1026" name="Picture 2" descr="ÐÐ°ÑÑÐ¸Ð½ÐºÐ¸ Ð¿Ð¾ Ð·Ð°Ð¿ÑÐ¾ÑÑ ÐºÐ¾Ð»Ð¾Ð±Ð¾Ðº ÐºÐ°ÑÑÐ¸Ð½ÐºÐ° Ð´Ð»Ñ Ð´ÐµÑÐµÐ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2171" y="2626897"/>
            <a:ext cx="4709886" cy="309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5580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3199" y="1407886"/>
            <a:ext cx="6562713" cy="500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200" y="3168862"/>
            <a:ext cx="4972708" cy="1200329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Кто зимой холодной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ходит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злой, голодный?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33613" y="559191"/>
            <a:ext cx="1076000" cy="646331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волк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14901" y="1778390"/>
            <a:ext cx="3267305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Отгадайте загадку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9563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576" y="346892"/>
            <a:ext cx="6096000" cy="5016758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Задание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 волка 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–У меня на полянке растут елочки, их нужно расставить по росту. Сначала маленькую ёлочку, затем побольше и т.д.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0371" y="165663"/>
            <a:ext cx="2285572" cy="349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64933" y="1255486"/>
            <a:ext cx="1573020" cy="240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8052" y="4503803"/>
            <a:ext cx="1222392" cy="1869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03334" y="4165600"/>
            <a:ext cx="1459142" cy="223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09939" y="4994931"/>
            <a:ext cx="901281" cy="137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2989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7942" y="1246169"/>
            <a:ext cx="5718628" cy="508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1886" y="2510749"/>
            <a:ext cx="5210629" cy="1815882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</a:rPr>
              <a:t>Он всю зиму проспал,  </a:t>
            </a:r>
            <a:endParaRPr lang="ru-RU" sz="2800" b="1" i="1" dirty="0" smtClean="0">
              <a:latin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</a:rPr>
              <a:t>лапу </a:t>
            </a:r>
            <a:r>
              <a:rPr lang="ru-RU" sz="2800" b="1" i="1" dirty="0">
                <a:latin typeface="Times New Roman" panose="02020603050405020304" pitchFamily="18" charset="0"/>
              </a:rPr>
              <a:t>бурую сосал.</a:t>
            </a:r>
            <a:endParaRPr lang="ru-RU" sz="2800" dirty="0"/>
          </a:p>
          <a:p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проснулся стал реветь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Кто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же это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?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85056" y="538283"/>
            <a:ext cx="1932196" cy="707886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медведь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81755" y="1502619"/>
            <a:ext cx="3710696" cy="5847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Отгадайте загадку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996406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4571" y="1384051"/>
            <a:ext cx="7532915" cy="3139321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Задание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медведя. </a:t>
            </a:r>
            <a:endParaRPr lang="ru-RU" sz="3600" b="1" i="1" dirty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Сейчас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я посмотрю как вы можете сравнивать цифры</a:t>
            </a:r>
            <a:b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-  5   4;    3   2;   7  5;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8  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2;   6   6;   </a:t>
            </a:r>
            <a:endParaRPr lang="ru-RU" sz="3600" b="1" i="1" dirty="0">
              <a:solidFill>
                <a:srgbClr val="002060"/>
              </a:solidFill>
            </a:endParaRP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1   8;    7   7;   2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9;  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 5;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04571" y="3112478"/>
            <a:ext cx="7540173" cy="1200329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- 5</a:t>
            </a:r>
            <a:r>
              <a:rPr lang="ru-RU" sz="3600" b="1" dirty="0" smtClean="0">
                <a:solidFill>
                  <a:srgbClr val="002060"/>
                </a:solidFill>
              </a:rPr>
              <a:t>&gt;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4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; 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3</a:t>
            </a:r>
            <a:r>
              <a:rPr lang="ru-RU" sz="3600" b="1" dirty="0" smtClean="0">
                <a:solidFill>
                  <a:srgbClr val="002060"/>
                </a:solidFill>
              </a:rPr>
              <a:t>&gt;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;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7</a:t>
            </a:r>
            <a:r>
              <a:rPr lang="ru-RU" sz="3600" b="1" dirty="0" smtClean="0">
                <a:solidFill>
                  <a:srgbClr val="002060"/>
                </a:solidFill>
              </a:rPr>
              <a:t>&gt;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5;  8</a:t>
            </a:r>
            <a:r>
              <a:rPr lang="ru-RU" sz="3600" b="1" dirty="0" smtClean="0">
                <a:solidFill>
                  <a:srgbClr val="002060"/>
                </a:solidFill>
              </a:rPr>
              <a:t>&gt;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;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6=6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;   </a:t>
            </a:r>
            <a:endParaRPr lang="ru-RU" sz="3600" b="1" i="1" dirty="0">
              <a:solidFill>
                <a:srgbClr val="002060"/>
              </a:solidFill>
            </a:endParaRP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ru-RU" sz="3600" b="1" dirty="0" smtClean="0">
                <a:solidFill>
                  <a:srgbClr val="002060"/>
                </a:solidFill>
              </a:rPr>
              <a:t>&lt;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8;    7=7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3600" b="1" dirty="0">
                <a:solidFill>
                  <a:srgbClr val="002060"/>
                </a:solidFill>
              </a:rPr>
              <a:t>&lt;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ru-RU" sz="3600" b="1" dirty="0" smtClean="0">
                <a:solidFill>
                  <a:srgbClr val="002060"/>
                </a:solidFill>
              </a:rPr>
              <a:t>&lt;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9=9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63172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18514" y="1275808"/>
            <a:ext cx="5312229" cy="1200329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 на велосипедах приехали 2 мальчика и 2 девочки.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детей приехали?</a:t>
            </a:r>
            <a:endParaRPr lang="ru-RU" sz="32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62315" y="362804"/>
            <a:ext cx="3175165" cy="46166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Решение задач устно.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286" y="1275808"/>
            <a:ext cx="6096000" cy="1569660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*Три яблока из сада Ёжик притащил,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   Самое румяное Белке подарил.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   С радостью подарок получила Белка.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   Сосчитайте яблоки у Ежа в тарелке.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828836"/>
            <a:ext cx="3338286" cy="46166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Ответ: 3-1=2 (яблока)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0286" y="3511008"/>
            <a:ext cx="6096000" cy="1569660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*У домика утром два зайца сидели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  И дружно веселую песенку пели.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 Один убежал, а второй вслед глядит.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 Сколько у домика Зайцев сидит?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5070342"/>
            <a:ext cx="3338286" cy="46166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Ответ: 2-1=1 (заяц)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92457" y="2494112"/>
            <a:ext cx="3338286" cy="46166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Ответ: 2+2=4 (детей)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18514" y="3511008"/>
            <a:ext cx="5123543" cy="1366528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marL="64770">
              <a:lnSpc>
                <a:spcPct val="115000"/>
              </a:lnSpc>
              <a:spcAft>
                <a:spcPts val="0"/>
              </a:spcAft>
            </a:pPr>
            <a:r>
              <a:rPr lang="ru-RU" sz="2400" b="1" i="1" spc="-5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дворе игра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детей. </a:t>
            </a:r>
            <a:r>
              <a:rPr lang="ru-RU" sz="2400" b="1" i="1" spc="-5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девочки</a:t>
            </a:r>
            <a:r>
              <a:rPr lang="ru-RU" sz="2400" b="1" i="1" spc="-5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шл</a:t>
            </a:r>
            <a:r>
              <a:rPr lang="ru-RU" sz="2400" b="1" i="1" spc="-5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477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детей осталос</a:t>
            </a:r>
            <a:r>
              <a:rPr lang="ru-RU" sz="2400" b="1" i="1" spc="-5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03771" y="4849835"/>
            <a:ext cx="3338286" cy="46166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Ответ: 6-2=4 (детей)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18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·Ð°ÑÑ Ð¸Ð· ÑÐºÐ°Ð·ÐºÐ¸ Ð¿ÑÐ¾ ÐºÐ¾Ð»Ð¾Ð±ÐºÐ° ÐºÐ°ÑÑÐ¸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6947" y="1219200"/>
            <a:ext cx="4827772" cy="567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56343" y="2293035"/>
            <a:ext cx="6096000" cy="2062103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Хитрая плутовка, </a:t>
            </a: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рыжая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головка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Пушистый хвост, краса. </a:t>
            </a: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Кто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это скажи…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00691" y="602734"/>
            <a:ext cx="1121013" cy="58477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Лиса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1755" y="1502619"/>
            <a:ext cx="3267305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Отгадайте загадку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3807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575" y="1653179"/>
            <a:ext cx="6473372" cy="3539430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Слушайте мое задание.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У вас на столах есть счетные палочки, постройте квадрат, треугольник, прямоугольник, ромб и трапецию.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А можно ли со счетных палочек собрать овал? (нет)</a:t>
            </a:r>
            <a:endParaRPr lang="ru-RU" sz="32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8483" y="2957092"/>
            <a:ext cx="3539140" cy="23551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23408" y="1653179"/>
            <a:ext cx="3784819" cy="830997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Посмотрите, ребята, у вас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ак получилось?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11835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·Ð°ÑÑ Ð¸Ð· ÑÐºÐ°Ð·ÐºÐ¸ Ð¿ÑÐ¾ ÐºÐ¾Ð»Ð¾Ð±ÐºÐ° ÐºÐ°ÑÑÐ¸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3884" y="2096646"/>
            <a:ext cx="6017545" cy="450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4656" y="448493"/>
            <a:ext cx="6096000" cy="184665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  И отпустила Лиса Колобка! Колобок покатился и вернулся к своим бабушке и дедушке.</a:t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Вот и сказочке конец.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404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2171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928" y="854801"/>
            <a:ext cx="11847901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1)  </a:t>
            </a:r>
            <a:r>
              <a:rPr lang="ru-RU" dirty="0" smtClean="0">
                <a:hlinkClick r:id="rId2"/>
              </a:rPr>
              <a:t>https</a:t>
            </a:r>
            <a:r>
              <a:rPr lang="ru-RU" dirty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intolimp.org/publication/tiekhnologhichieskaia-karta-kak-effiektivnoie-sriedstvo-konstruirovaniia-uroka-s.html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928" y="292058"/>
            <a:ext cx="11847901" cy="40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материалов, ссылки на использованные ресурсы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иллюстративный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928" y="1386766"/>
            <a:ext cx="4260525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dirty="0" smtClean="0"/>
              <a:t>2)  </a:t>
            </a:r>
            <a:r>
              <a:rPr lang="ru-RU" dirty="0" smtClean="0">
                <a:hlinkClick r:id="rId3"/>
              </a:rPr>
              <a:t>https</a:t>
            </a:r>
            <a:r>
              <a:rPr lang="ru-RU" dirty="0">
                <a:hlinkClick r:id="rId3"/>
              </a:rPr>
              <a:t>://</a:t>
            </a:r>
            <a:r>
              <a:rPr lang="ru-RU" dirty="0" smtClean="0">
                <a:hlinkClick r:id="rId3"/>
              </a:rPr>
              <a:t>dialogimam.com/skazki-kolobok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928" y="1918731"/>
            <a:ext cx="5344092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dirty="0" smtClean="0"/>
              <a:t>3)  </a:t>
            </a:r>
            <a:r>
              <a:rPr lang="ru-RU" dirty="0" smtClean="0">
                <a:hlinkClick r:id="rId4"/>
              </a:rPr>
              <a:t>https</a:t>
            </a:r>
            <a:r>
              <a:rPr lang="ru-RU" dirty="0">
                <a:hlinkClick r:id="rId4"/>
              </a:rPr>
              <a:t>://</a:t>
            </a:r>
            <a:r>
              <a:rPr lang="ru-RU" dirty="0" smtClean="0">
                <a:hlinkClick r:id="rId4"/>
              </a:rPr>
              <a:t>www.youtube.com/watch?v=9FwsMAirmQI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928" y="2450696"/>
            <a:ext cx="7740358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4)  </a:t>
            </a:r>
            <a:r>
              <a:rPr lang="ru-RU" dirty="0" smtClean="0">
                <a:hlinkClick r:id="rId5"/>
              </a:rPr>
              <a:t>https</a:t>
            </a:r>
            <a:r>
              <a:rPr lang="ru-RU" dirty="0">
                <a:hlinkClick r:id="rId5"/>
              </a:rPr>
              <a:t>://</a:t>
            </a:r>
            <a:r>
              <a:rPr lang="ru-RU" dirty="0" smtClean="0">
                <a:hlinkClick r:id="rId5"/>
              </a:rPr>
              <a:t>ollforkids.ru/skazkart/244-kolobok-russko-narodnaya-skazka.html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9927" y="2982661"/>
            <a:ext cx="8088701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5)  </a:t>
            </a:r>
            <a:r>
              <a:rPr lang="ru-RU" dirty="0" smtClean="0">
                <a:hlinkClick r:id="rId6"/>
              </a:rPr>
              <a:t>http</a:t>
            </a:r>
            <a:r>
              <a:rPr lang="ru-RU" dirty="0">
                <a:hlinkClick r:id="rId6"/>
              </a:rPr>
              <a:t>://</a:t>
            </a:r>
            <a:r>
              <a:rPr lang="ru-RU" dirty="0" smtClean="0">
                <a:hlinkClick r:id="rId6"/>
              </a:rPr>
              <a:t>sudpomoshnik.ru/skazka-kolobok-naoborot-uchenicy-3-klassa.html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9927" y="3514626"/>
            <a:ext cx="5150384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dirty="0" smtClean="0"/>
              <a:t>6)  </a:t>
            </a:r>
            <a:r>
              <a:rPr lang="ru-RU" dirty="0" smtClean="0">
                <a:hlinkClick r:id="rId7"/>
              </a:rPr>
              <a:t>http</a:t>
            </a:r>
            <a:r>
              <a:rPr lang="ru-RU" dirty="0">
                <a:hlinkClick r:id="rId7"/>
              </a:rPr>
              <a:t>://</a:t>
            </a:r>
            <a:r>
              <a:rPr lang="ru-RU" dirty="0" smtClean="0">
                <a:hlinkClick r:id="rId7"/>
              </a:rPr>
              <a:t>beautiful-all.narod.ru/Skazki/sk11/11.html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9927" y="4046591"/>
            <a:ext cx="8509616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7)  </a:t>
            </a:r>
            <a:r>
              <a:rPr lang="ru-RU" dirty="0" smtClean="0">
                <a:hlinkClick r:id="rId8"/>
              </a:rPr>
              <a:t>https</a:t>
            </a:r>
            <a:r>
              <a:rPr lang="ru-RU" dirty="0">
                <a:hlinkClick r:id="rId8"/>
              </a:rPr>
              <a:t>://</a:t>
            </a:r>
            <a:r>
              <a:rPr lang="ru-RU" dirty="0" smtClean="0">
                <a:hlinkClick r:id="rId8"/>
              </a:rPr>
              <a:t>yandex.ru/collections/user/longneckgiraffe85/illiustratsii-k-skazke-kolobok/7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9927" y="4578556"/>
            <a:ext cx="6579216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8)  </a:t>
            </a:r>
            <a:r>
              <a:rPr lang="ru-RU" dirty="0" smtClean="0">
                <a:hlinkClick r:id="rId9"/>
              </a:rPr>
              <a:t>https</a:t>
            </a:r>
            <a:r>
              <a:rPr lang="ru-RU" dirty="0">
                <a:hlinkClick r:id="rId9"/>
              </a:rPr>
              <a:t>://</a:t>
            </a:r>
            <a:r>
              <a:rPr lang="ru-RU" dirty="0" smtClean="0">
                <a:hlinkClick r:id="rId9"/>
              </a:rPr>
              <a:t>www.metod-kopilka.ru/images/doc/43/38027/img10.jpg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9927" y="5110520"/>
            <a:ext cx="9273618" cy="37587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9)  </a:t>
            </a:r>
            <a:r>
              <a:rPr lang="ru-RU" dirty="0" smtClean="0">
                <a:hlinkClick r:id="rId10"/>
              </a:rPr>
              <a:t>https</a:t>
            </a:r>
            <a:r>
              <a:rPr lang="ru-RU" dirty="0">
                <a:hlinkClick r:id="rId10"/>
              </a:rPr>
              <a:t>://</a:t>
            </a:r>
            <a:r>
              <a:rPr lang="ru-RU" dirty="0" smtClean="0">
                <a:hlinkClick r:id="rId10"/>
              </a:rPr>
              <a:t>nsportal.ru/detskiy-sad/matematika/2015/04/26/igry-so-schyotnymi-palochkami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9926" y="5636615"/>
            <a:ext cx="1184790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10)  </a:t>
            </a:r>
            <a:r>
              <a:rPr lang="ru-RU" dirty="0" smtClean="0">
                <a:hlinkClick r:id="rId11"/>
              </a:rPr>
              <a:t>https</a:t>
            </a:r>
            <a:r>
              <a:rPr lang="ru-RU" dirty="0">
                <a:hlinkClick r:id="rId11"/>
              </a:rPr>
              <a:t>://</a:t>
            </a:r>
            <a:r>
              <a:rPr lang="ru-RU" dirty="0" smtClean="0">
                <a:hlinkClick r:id="rId11"/>
              </a:rPr>
              <a:t>encrypted-tbn0.gstatic.com/images?q=tbn:ANd9GcSLRpkHIOclR_jKSnO2Q1Wuzolii-ZNwfEUnsQA3gSh6qvDpceX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3033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81349" y="385590"/>
            <a:ext cx="10483468" cy="201024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Мероприятие по познавательному развитию </a:t>
            </a:r>
            <a:r>
              <a:rPr lang="ru-RU" b="1" i="1" smtClean="0">
                <a:solidFill>
                  <a:srgbClr val="002060"/>
                </a:solidFill>
              </a:rPr>
              <a:t>в </a:t>
            </a:r>
            <a:r>
              <a:rPr lang="ru-RU" b="1" i="1" smtClean="0">
                <a:solidFill>
                  <a:srgbClr val="002060"/>
                </a:solidFill>
              </a:rPr>
              <a:t>старшей</a:t>
            </a:r>
            <a:r>
              <a:rPr lang="ru-RU" b="1" i="1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логопедической группе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на тему: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«Путешествие колобка» (математика)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ÐÐ°ÑÑÐ¸Ð½ÐºÐ¸ Ð¿Ð¾ Ð·Ð°Ð¿ÑÐ¾ÑÑ ÐºÐ¾Ð»Ð¾Ð±Ð¾Ðº ÐºÐ°ÑÑÐ¸Ð½ÐºÐ°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084" y="2327275"/>
            <a:ext cx="4507831" cy="3849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17499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716314" cy="13255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ЦЕЛИ: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66077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Развивать знания детей порядкового счета в пределах </a:t>
            </a:r>
            <a:r>
              <a:rPr lang="ru-RU" sz="3200" b="1" i="1" dirty="0" smtClean="0">
                <a:solidFill>
                  <a:srgbClr val="002060"/>
                </a:solidFill>
              </a:rPr>
              <a:t>10 </a:t>
            </a:r>
            <a:r>
              <a:rPr lang="ru-RU" sz="3200" b="1" i="1" dirty="0">
                <a:solidFill>
                  <a:srgbClr val="002060"/>
                </a:solidFill>
              </a:rPr>
              <a:t>(прямой и обратный счет). Закреплять и обобщать знание детей о свойствах геометрических фигур. Развивать умение сравнивать цифры. Совершенствовать умение детей ориентироваться в пространстве. Развивать внимание, мышление, мелкую моторику. Воспитывать интерес к математике и желание работать в коллективе.</a:t>
            </a:r>
            <a:br>
              <a:rPr lang="ru-RU" sz="3200" b="1" i="1" dirty="0">
                <a:solidFill>
                  <a:srgbClr val="002060"/>
                </a:solidFill>
              </a:rPr>
            </a:br>
            <a:endParaRPr lang="ru-RU" sz="3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10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946" y="1288472"/>
            <a:ext cx="10654144" cy="32778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indent="450215">
              <a:lnSpc>
                <a:spcPts val="1200"/>
              </a:lnSpc>
              <a:spcAft>
                <a:spcPts val="600"/>
              </a:spcAft>
            </a:pPr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ts val="1200"/>
              </a:lnSpc>
              <a:spcAft>
                <a:spcPts val="600"/>
              </a:spcAft>
            </a:pP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ts val="1200"/>
              </a:lnSpc>
              <a:spcAft>
                <a:spcPts val="60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Скороговорка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(логопедическая разминка).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5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Шесть </a:t>
            </a:r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мышат в шалаше шуршат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404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314" y="257932"/>
            <a:ext cx="6096000" cy="5847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>
              <a:spcBef>
                <a:spcPts val="975"/>
              </a:spcBef>
              <a:spcAft>
                <a:spcPts val="975"/>
              </a:spcAft>
            </a:pP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Интеллектуальная разминка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9701" y="1183305"/>
            <a:ext cx="3582904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Сколько дней в неделе? 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09067" y="1248325"/>
            <a:ext cx="492443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7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522" y="1949673"/>
            <a:ext cx="3977820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Сколько углов у квадрата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09068" y="1995466"/>
            <a:ext cx="492443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4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522" y="2770335"/>
            <a:ext cx="4563878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Сколько хвостов у пяти коров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?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09069" y="2845431"/>
            <a:ext cx="492442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5 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3328" y="3564098"/>
            <a:ext cx="386964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Сколько лап у двух гусей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?</a:t>
            </a:r>
            <a:endParaRPr lang="ru-RU" dirty="0">
              <a:solidFill>
                <a:srgbClr val="00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53728" y="3564097"/>
            <a:ext cx="492443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4 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3328" y="4376651"/>
            <a:ext cx="6031986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Какие арифметические знаки вы знаете?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53728" y="4315096"/>
            <a:ext cx="94448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+  - 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3328" y="5094108"/>
            <a:ext cx="6096000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Если линейка длиннее карандаша, то карандаш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…?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53728" y="5495427"/>
            <a:ext cx="1139286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короче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3328" y="6272027"/>
            <a:ext cx="5861348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Если стол выше стула, то стул…? (ниже)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53728" y="6272027"/>
            <a:ext cx="895566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ниже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6796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¾Ð»Ð¾Ð±Ð¾Ðº ÐºÐ°ÑÑÐ¸Ð½ÐºÐ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0857" y="1074055"/>
            <a:ext cx="5965372" cy="49203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6742" y="2227106"/>
            <a:ext cx="5297715" cy="23083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Формой он похож на мяч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Был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когда-то он горяч.</a:t>
            </a:r>
            <a:endParaRPr lang="ru-RU" sz="2400" b="1" i="1" dirty="0">
              <a:solidFill>
                <a:srgbClr val="002060"/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Спрыгнул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 стола на пол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 бабушки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ушёл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него румяный бок…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Кто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же это?...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69666" y="297934"/>
            <a:ext cx="1292533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колобок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81755" y="1502619"/>
            <a:ext cx="2825582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Отгадайте загадку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2906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·Ð°ÑÑ Ð¸Ð· ÑÐºÐ°Ð·ÐºÐ¸ Ð¿ÑÐ¾ ÐºÐ¾Ð»Ð¾Ð±ÐºÐ° ÐºÐ°ÑÑÐ¸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5267" y="1843315"/>
            <a:ext cx="6258869" cy="468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1657" y="193878"/>
            <a:ext cx="7213600" cy="163121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«Жили-были старик со старухой. Вот и просит старик:</a:t>
            </a:r>
            <a:endParaRPr lang="ru-RU" sz="2000" b="1" dirty="0" smtClean="0">
              <a:solidFill>
                <a:srgbClr val="002060"/>
              </a:solidFill>
              <a:effectLst/>
            </a:endParaRPr>
          </a:p>
          <a:p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- Испеки мне, старуха, колобок.</a:t>
            </a:r>
            <a:endParaRPr lang="ru-RU" sz="2000" b="1" dirty="0" smtClean="0">
              <a:solidFill>
                <a:srgbClr val="002060"/>
              </a:solidFill>
              <a:effectLst/>
            </a:endParaRPr>
          </a:p>
          <a:p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Старуха наскребла муки, замесила тесто на сметане, скатала колобок, изжарила его в масле и положила на окно остудиться… » </a:t>
            </a:r>
            <a:endParaRPr lang="ru-RU" sz="2000" b="1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3704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·Ð°ÑÑ Ð¸Ð· ÑÐºÐ°Ð·ÐºÐ¸ Ð¿ÑÐ¾ ÐºÐ¾Ð»Ð¾Ð±ÐºÐ° ÐºÐ°ÑÑÐ¸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6831" y="711200"/>
            <a:ext cx="6042026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477" y="2450237"/>
            <a:ext cx="5458354" cy="1754326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5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Прыгает ловко, </a:t>
            </a:r>
            <a:endParaRPr lang="ru-RU" sz="5400" b="1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5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любит </a:t>
            </a:r>
            <a:r>
              <a:rPr lang="ru-RU" sz="5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морковку</a:t>
            </a:r>
            <a:r>
              <a:rPr lang="ru-RU" sz="5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5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14356" y="181042"/>
            <a:ext cx="1015021" cy="58477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заяц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1755" y="1502619"/>
            <a:ext cx="3267305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Отгадайте загадку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64294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6400" y="522514"/>
            <a:ext cx="6691086" cy="255454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от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Зайчика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*Счет порядковый и обратный.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*Посчитайте от 3 до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 4 до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9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6,  от 5 до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89603" y="3448232"/>
            <a:ext cx="6352829" cy="584775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*Назови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соседей числа 2,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5, 8, 7, 9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46400" y="4304152"/>
            <a:ext cx="8736687" cy="523220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1 и 3;  5 – 4 и 6; 8 – 7 и 9; 7 – 6 и 8; 9 – 8 и 10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89602" y="5098518"/>
            <a:ext cx="6352829" cy="1077218"/>
          </a:xfrm>
          <a:prstGeom prst="rect">
            <a:avLst/>
          </a:prstGeom>
          <a:gradFill>
            <a:gsLst>
              <a:gs pos="20000">
                <a:schemeClr val="accent1">
                  <a:lumMod val="6000"/>
                  <a:lumOff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*Найди соседа (карточки 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числами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выдает воспитатель)</a:t>
            </a:r>
          </a:p>
        </p:txBody>
      </p:sp>
    </p:spTree>
    <p:extLst>
      <p:ext uri="{BB962C8B-B14F-4D97-AF65-F5344CB8AC3E}">
        <p14:creationId xmlns:p14="http://schemas.microsoft.com/office/powerpoint/2010/main" xmlns="" val="570887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638</Words>
  <Application>Microsoft Office PowerPoint</Application>
  <PresentationFormat>Произвольный</PresentationFormat>
  <Paragraphs>106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МБДОУ №55 «Хрусталик»  г.Керчь РК</vt:lpstr>
      <vt:lpstr>Мероприятие по познавательному развитию в старшей логопедической группе на тему: «Путешествие колобка» (математика)</vt:lpstr>
      <vt:lpstr>ЦЕЛИ: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defaultuser0</cp:lastModifiedBy>
  <cp:revision>34</cp:revision>
  <dcterms:created xsi:type="dcterms:W3CDTF">2018-04-17T11:40:04Z</dcterms:created>
  <dcterms:modified xsi:type="dcterms:W3CDTF">2020-12-08T06:40:44Z</dcterms:modified>
</cp:coreProperties>
</file>