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76834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Фотоотчет занятия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по конструированию из бумаги</a:t>
            </a: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«Самолет» 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93458"/>
            <a:ext cx="9448800" cy="685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800" b="1" dirty="0">
                <a:solidFill>
                  <a:srgbClr val="990099"/>
                </a:solidFill>
              </a:rPr>
              <a:t>МБДОУ №55 «Хрусталик» г. Керчь</a:t>
            </a:r>
          </a:p>
          <a:p>
            <a:pPr algn="ctr"/>
            <a:r>
              <a:rPr lang="ru-RU" sz="3800" b="1" dirty="0">
                <a:solidFill>
                  <a:srgbClr val="990099"/>
                </a:solidFill>
              </a:rPr>
              <a:t>Воспитатель: Малько Наталья Леонидовна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9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6" y="1750424"/>
            <a:ext cx="5834741" cy="437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09" y="1750424"/>
            <a:ext cx="5834742" cy="437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091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9"/>
          <a:stretch/>
        </p:blipFill>
        <p:spPr>
          <a:xfrm>
            <a:off x="574767" y="1768837"/>
            <a:ext cx="5368834" cy="4905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/>
          <a:stretch/>
        </p:blipFill>
        <p:spPr>
          <a:xfrm>
            <a:off x="6635931" y="1768837"/>
            <a:ext cx="5003074" cy="4906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445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1002574"/>
            <a:ext cx="7680960" cy="5760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17425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4"/>
          <a:stretch/>
        </p:blipFill>
        <p:spPr>
          <a:xfrm>
            <a:off x="2778034" y="768684"/>
            <a:ext cx="7332617" cy="5947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094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6871" y="2967335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 свидания!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157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6651" y="2039706"/>
            <a:ext cx="108682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Программное содержание: </a:t>
            </a:r>
            <a:r>
              <a:rPr lang="ru-RU" sz="2400" dirty="0"/>
              <a:t>Продолжить знакомить детей со способами техники бумажной скульптуры; продолжить делать из бумаги объемные поделки, активизировать воображение детей. Совершенствовать навыки работы с ножницами и бумагой. Приучать экономно расходовать материал. Воспитывать аккуратность в работе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/>
              <a:t>Материал:</a:t>
            </a:r>
            <a:r>
              <a:rPr lang="ru-RU" sz="2400" dirty="0"/>
              <a:t> Цветной картон, ножницы, </a:t>
            </a:r>
            <a:r>
              <a:rPr lang="ru-RU" sz="2400" dirty="0" smtClean="0"/>
              <a:t>клей-карандаш, салфетка</a:t>
            </a:r>
            <a:r>
              <a:rPr lang="ru-RU" sz="2400" dirty="0"/>
              <a:t>, </a:t>
            </a:r>
            <a:r>
              <a:rPr lang="ru-RU" sz="2400" dirty="0" smtClean="0"/>
              <a:t>цветные карандаши, заготовки деталей </a:t>
            </a:r>
            <a:r>
              <a:rPr lang="ru-RU" sz="2400" dirty="0"/>
              <a:t>самолета.</a:t>
            </a:r>
          </a:p>
        </p:txBody>
      </p:sp>
    </p:spTree>
    <p:extLst>
      <p:ext uri="{BB962C8B-B14F-4D97-AF65-F5344CB8AC3E}">
        <p14:creationId xmlns:p14="http://schemas.microsoft.com/office/powerpoint/2010/main" val="301006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1848293"/>
            <a:ext cx="111034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 </a:t>
            </a:r>
            <a:r>
              <a:rPr lang="ru-RU" b="1" dirty="0" smtClean="0"/>
              <a:t>занятия:</a:t>
            </a:r>
            <a:endParaRPr lang="ru-RU" b="1" dirty="0"/>
          </a:p>
          <a:p>
            <a:r>
              <a:rPr lang="ru-RU" dirty="0"/>
              <a:t>Ребята, в этой коробке лежит что-то интересное. Но прежде чем открыть коробку и показать вам, что в ней находится, попробуйте отгадать загадку. Если отгадаете, узнаете, что именно лежит в коробке.</a:t>
            </a:r>
          </a:p>
          <a:p>
            <a:r>
              <a:rPr lang="ru-RU" dirty="0"/>
              <a:t>Не пчела, а гудит,</a:t>
            </a:r>
          </a:p>
          <a:p>
            <a:r>
              <a:rPr lang="ru-RU" dirty="0"/>
              <a:t>Не птица, а летит,</a:t>
            </a:r>
          </a:p>
          <a:p>
            <a:r>
              <a:rPr lang="ru-RU" dirty="0"/>
              <a:t>Гнезда не вьет,</a:t>
            </a:r>
          </a:p>
          <a:p>
            <a:r>
              <a:rPr lang="ru-RU" dirty="0"/>
              <a:t>Людей и груз везет.</a:t>
            </a:r>
          </a:p>
          <a:p>
            <a:r>
              <a:rPr lang="ru-RU" i="1" dirty="0"/>
              <a:t>(Самолет)</a:t>
            </a:r>
          </a:p>
          <a:p>
            <a:r>
              <a:rPr lang="ru-RU" dirty="0"/>
              <a:t>Молодцы все угадали. А кто из вас может мне рассказать из каких деталей состоит самолет. (корпус – салон, крылья, хвост и т. д.)</a:t>
            </a:r>
          </a:p>
          <a:p>
            <a:r>
              <a:rPr lang="ru-RU" dirty="0"/>
              <a:t>А какие самолеты бывают? (пассажирские, грузовые, военные) (рассматривают иллюстрации с изображением самолетов)</a:t>
            </a:r>
          </a:p>
          <a:p>
            <a:r>
              <a:rPr lang="ru-RU" dirty="0"/>
              <a:t>Вот так выглядели самолеты в прошлом (</a:t>
            </a:r>
            <a:r>
              <a:rPr lang="ru-RU" dirty="0" smtClean="0"/>
              <a:t>просмотр презентации «</a:t>
            </a:r>
            <a:r>
              <a:rPr lang="ru-RU" dirty="0"/>
              <a:t>Из истории создания самолетов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08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343" y="1161816"/>
            <a:ext cx="105417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Ребята предлагаю вам </a:t>
            </a:r>
            <a:r>
              <a:rPr lang="ru-RU" b="1" dirty="0"/>
              <a:t>послушать стихотворение С. Колесниковой «Самолет»</a:t>
            </a:r>
          </a:p>
          <a:p>
            <a:r>
              <a:rPr lang="ru-RU" i="1" dirty="0"/>
              <a:t>Солнце в небе золотится.</a:t>
            </a:r>
          </a:p>
          <a:p>
            <a:r>
              <a:rPr lang="ru-RU" i="1" dirty="0"/>
              <a:t>Ввысь летит большая птица,</a:t>
            </a:r>
          </a:p>
          <a:p>
            <a:r>
              <a:rPr lang="ru-RU" i="1" dirty="0"/>
              <a:t>Закрывая нам крылом</a:t>
            </a:r>
          </a:p>
          <a:p>
            <a:r>
              <a:rPr lang="ru-RU" i="1" dirty="0"/>
              <a:t>Солнце в небе голубом.</a:t>
            </a:r>
          </a:p>
          <a:p>
            <a:r>
              <a:rPr lang="ru-RU" i="1" dirty="0"/>
              <a:t>Эта птица – самолет,</a:t>
            </a:r>
          </a:p>
          <a:p>
            <a:r>
              <a:rPr lang="ru-RU" i="1" dirty="0"/>
              <a:t>Он отправился в полет.</a:t>
            </a:r>
          </a:p>
          <a:p>
            <a:r>
              <a:rPr lang="ru-RU" dirty="0"/>
              <a:t>Сегодня я хочу предложить вам сделать самолет своими </a:t>
            </a:r>
            <a:r>
              <a:rPr lang="ru-RU" dirty="0" smtClean="0"/>
              <a:t>руками.</a:t>
            </a:r>
          </a:p>
          <a:p>
            <a:r>
              <a:rPr lang="ru-RU" dirty="0"/>
              <a:t>Прежде чем начать работу давайте </a:t>
            </a:r>
            <a:r>
              <a:rPr lang="ru-RU" dirty="0" smtClean="0"/>
              <a:t>поиграем.</a:t>
            </a:r>
            <a:endParaRPr lang="ru-RU" dirty="0"/>
          </a:p>
          <a:p>
            <a:r>
              <a:rPr lang="ru-RU" b="1" dirty="0"/>
              <a:t>Динамическая пауза «Самолет»</a:t>
            </a:r>
          </a:p>
          <a:p>
            <a:r>
              <a:rPr lang="ru-RU" dirty="0"/>
              <a:t>Полетели, полетели</a:t>
            </a:r>
            <a:r>
              <a:rPr lang="ru-RU" dirty="0" smtClean="0"/>
              <a:t>,                    (</a:t>
            </a:r>
            <a:r>
              <a:rPr lang="ru-RU" dirty="0"/>
              <a:t>Стойка ноги врозь)</a:t>
            </a:r>
          </a:p>
          <a:p>
            <a:r>
              <a:rPr lang="ru-RU" dirty="0"/>
              <a:t>Вперед руками завертели</a:t>
            </a:r>
            <a:r>
              <a:rPr lang="ru-RU" dirty="0" smtClean="0"/>
              <a:t>.        (Вращение </a:t>
            </a:r>
            <a:r>
              <a:rPr lang="ru-RU" dirty="0"/>
              <a:t>руками перед грудью)</a:t>
            </a:r>
          </a:p>
          <a:p>
            <a:r>
              <a:rPr lang="ru-RU" dirty="0"/>
              <a:t>Руки в стороны – в полет</a:t>
            </a:r>
          </a:p>
          <a:p>
            <a:r>
              <a:rPr lang="ru-RU" dirty="0"/>
              <a:t>Отправляем самолет</a:t>
            </a:r>
            <a:r>
              <a:rPr lang="ru-RU" dirty="0" smtClean="0"/>
              <a:t>,                 (</a:t>
            </a:r>
            <a:r>
              <a:rPr lang="ru-RU" dirty="0"/>
              <a:t>Развести горизонтально руки в стороны)</a:t>
            </a:r>
          </a:p>
          <a:p>
            <a:r>
              <a:rPr lang="ru-RU" dirty="0"/>
              <a:t>Правое крыло вперед</a:t>
            </a:r>
            <a:r>
              <a:rPr lang="ru-RU" dirty="0" smtClean="0"/>
              <a:t>,      (</a:t>
            </a:r>
            <a:r>
              <a:rPr lang="ru-RU" dirty="0"/>
              <a:t>Поворот туловища вправо с заведением правой руки вперед)</a:t>
            </a:r>
          </a:p>
          <a:p>
            <a:r>
              <a:rPr lang="ru-RU" dirty="0"/>
              <a:t>Левое крыло вперед</a:t>
            </a:r>
            <a:r>
              <a:rPr lang="ru-RU" dirty="0" smtClean="0"/>
              <a:t>.              (</a:t>
            </a:r>
            <a:r>
              <a:rPr lang="ru-RU" dirty="0"/>
              <a:t>Поворот туловища влево с заведением левой руки вперед)</a:t>
            </a:r>
          </a:p>
          <a:p>
            <a:r>
              <a:rPr lang="ru-RU" dirty="0"/>
              <a:t>Раз, два, три, четыре –</a:t>
            </a:r>
          </a:p>
          <a:p>
            <a:r>
              <a:rPr lang="ru-RU" dirty="0"/>
              <a:t>Полетел наш самолет.</a:t>
            </a:r>
          </a:p>
          <a:p>
            <a:r>
              <a:rPr lang="ru-RU" dirty="0"/>
              <a:t>Замечательный пилот</a:t>
            </a:r>
          </a:p>
          <a:p>
            <a:r>
              <a:rPr lang="ru-RU" dirty="0"/>
              <a:t>В путь отправил самолет</a:t>
            </a:r>
            <a:r>
              <a:rPr lang="ru-RU" dirty="0" smtClean="0"/>
              <a:t>.          (</a:t>
            </a:r>
            <a:r>
              <a:rPr lang="ru-RU" dirty="0"/>
              <a:t>Произвольный бег с расставленными в стороны руками)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583" y="2366277"/>
            <a:ext cx="10672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Отдохнули, поиграли можно и за работу взяться. Прошу вас всех присесть за столы, где лежат </a:t>
            </a:r>
            <a:r>
              <a:rPr lang="ru-RU" dirty="0" smtClean="0"/>
              <a:t>заготовки деталей </a:t>
            </a:r>
            <a:r>
              <a:rPr lang="ru-RU" dirty="0"/>
              <a:t>самолета. Но они просто </a:t>
            </a:r>
            <a:r>
              <a:rPr lang="ru-RU" dirty="0" smtClean="0"/>
              <a:t>нарисованные, </a:t>
            </a:r>
            <a:r>
              <a:rPr lang="ru-RU" dirty="0"/>
              <a:t>а мы с вами </a:t>
            </a:r>
            <a:r>
              <a:rPr lang="ru-RU" dirty="0" smtClean="0"/>
              <a:t>должны их вырезать. </a:t>
            </a:r>
            <a:r>
              <a:rPr lang="ru-RU" dirty="0"/>
              <a:t>Вырезанные детали мы соберем и склеим, чтобы получился самолет</a:t>
            </a:r>
            <a:r>
              <a:rPr lang="ru-RU" dirty="0" smtClean="0"/>
              <a:t>.</a:t>
            </a:r>
          </a:p>
          <a:p>
            <a:r>
              <a:rPr lang="ru-RU" dirty="0"/>
              <a:t>После того как все дети сделают свои </a:t>
            </a:r>
            <a:r>
              <a:rPr lang="ru-RU" dirty="0" smtClean="0"/>
              <a:t>самолеты, </a:t>
            </a:r>
            <a:r>
              <a:rPr lang="ru-RU" dirty="0"/>
              <a:t>рассмотреть поделки и </a:t>
            </a:r>
            <a:r>
              <a:rPr lang="ru-RU" dirty="0" smtClean="0"/>
              <a:t>обсудить.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01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5" y="1290681"/>
            <a:ext cx="4030436" cy="5373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91" y="1199241"/>
            <a:ext cx="4019551" cy="535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481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3" y="1672047"/>
            <a:ext cx="5660571" cy="4245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1672047"/>
            <a:ext cx="5660569" cy="4245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537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49" y="500017"/>
            <a:ext cx="4278630" cy="5704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647189"/>
            <a:ext cx="5847806" cy="4385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368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0" y="1632857"/>
            <a:ext cx="6043748" cy="4532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/>
          <a:stretch/>
        </p:blipFill>
        <p:spPr>
          <a:xfrm>
            <a:off x="6596743" y="1489165"/>
            <a:ext cx="5338354" cy="4676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611191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77</TotalTime>
  <Words>423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След самолета</vt:lpstr>
      <vt:lpstr>Фотоотчет занятия по конструированию из бумаги «Самолет»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занятия по конструированию из бумаги «Самолет»</dc:title>
  <dc:creator>Пользователь Windows</dc:creator>
  <cp:lastModifiedBy>Пользователь Windows</cp:lastModifiedBy>
  <cp:revision>7</cp:revision>
  <dcterms:created xsi:type="dcterms:W3CDTF">2018-06-13T16:53:54Z</dcterms:created>
  <dcterms:modified xsi:type="dcterms:W3CDTF">2018-06-13T18:11:12Z</dcterms:modified>
</cp:coreProperties>
</file>