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60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1580D56-2B84-4483-B2DD-607B61251CFA}">
          <p14:sldIdLst>
            <p14:sldId id="256"/>
            <p14:sldId id="260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29"/>
  </p:normalViewPr>
  <p:slideViewPr>
    <p:cSldViewPr snapToGrid="0" snapToObjects="1">
      <p:cViewPr varScale="1">
        <p:scale>
          <a:sx n="106" d="100"/>
          <a:sy n="106" d="100"/>
        </p:scale>
        <p:origin x="15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F10524E-1C3E-9545-BF68-3DB5A536FA50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C0D5F1-F3A6-384B-9C66-C3D076EAAC05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5548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524E-1C3E-9545-BF68-3DB5A536FA50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0D5F1-F3A6-384B-9C66-C3D076EAA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525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524E-1C3E-9545-BF68-3DB5A536FA50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0D5F1-F3A6-384B-9C66-C3D076EAA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276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524E-1C3E-9545-BF68-3DB5A536FA50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0D5F1-F3A6-384B-9C66-C3D076EAA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856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F10524E-1C3E-9545-BF68-3DB5A536FA50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C0D5F1-F3A6-384B-9C66-C3D076EAAC05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106708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524E-1C3E-9545-BF68-3DB5A536FA50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0D5F1-F3A6-384B-9C66-C3D076EAA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6805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524E-1C3E-9545-BF68-3DB5A536FA50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0D5F1-F3A6-384B-9C66-C3D076EAA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43458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524E-1C3E-9545-BF68-3DB5A536FA50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0D5F1-F3A6-384B-9C66-C3D076EAA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275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524E-1C3E-9545-BF68-3DB5A536FA50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0D5F1-F3A6-384B-9C66-C3D076EAA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35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0F10524E-1C3E-9545-BF68-3DB5A536FA50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D5C0D5F1-F3A6-384B-9C66-C3D076EAAC0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807152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0F10524E-1C3E-9545-BF68-3DB5A536FA50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D5C0D5F1-F3A6-384B-9C66-C3D076EAA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106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F10524E-1C3E-9545-BF68-3DB5A536FA50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5C0D5F1-F3A6-384B-9C66-C3D076EAAC0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62818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F85C15-33FA-5049-AAD1-C8AE236A99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61" y="1778327"/>
            <a:ext cx="9296400" cy="3063304"/>
          </a:xfrm>
        </p:spPr>
        <p:txBody>
          <a:bodyPr/>
          <a:lstStyle/>
          <a:p>
            <a:r>
              <a:rPr lang="ru-RU" sz="8000" dirty="0" smtClean="0"/>
              <a:t>Дикие животные  </a:t>
            </a:r>
            <a:r>
              <a:rPr lang="ru-RU" sz="8000" dirty="0" err="1" smtClean="0"/>
              <a:t>крыма</a:t>
            </a:r>
            <a:endParaRPr lang="ru-RU" sz="8000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173F9E04-ED7D-DF4B-AA4F-7F62857B66FF}"/>
              </a:ext>
            </a:extLst>
          </p:cNvPr>
          <p:cNvSpPr txBox="1">
            <a:spLocks/>
          </p:cNvSpPr>
          <p:nvPr/>
        </p:nvSpPr>
        <p:spPr>
          <a:xfrm>
            <a:off x="5275384" y="4193962"/>
            <a:ext cx="6394937" cy="26640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kern="1200" cap="all" spc="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25E3E5B1-8299-9E47-9F91-C98D6E364C6C}"/>
              </a:ext>
            </a:extLst>
          </p:cNvPr>
          <p:cNvSpPr txBox="1">
            <a:spLocks/>
          </p:cNvSpPr>
          <p:nvPr/>
        </p:nvSpPr>
        <p:spPr>
          <a:xfrm>
            <a:off x="7385539" y="4958862"/>
            <a:ext cx="5040922" cy="20163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kern="1200" cap="all" spc="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Носова Е.В.</a:t>
            </a:r>
          </a:p>
          <a:p>
            <a:r>
              <a:rPr lang="ru-RU" sz="2000" dirty="0"/>
              <a:t>МБДОУ «Детский сад</a:t>
            </a:r>
          </a:p>
          <a:p>
            <a:r>
              <a:rPr lang="ru-RU" sz="2000" dirty="0"/>
              <a:t>Комбинированного вида №55</a:t>
            </a:r>
          </a:p>
          <a:p>
            <a:r>
              <a:rPr lang="ru-RU" sz="2000" dirty="0"/>
              <a:t>«Хрусталик» </a:t>
            </a:r>
          </a:p>
          <a:p>
            <a:r>
              <a:rPr lang="ru-RU" sz="2000" dirty="0"/>
              <a:t>г. Керчь</a:t>
            </a:r>
          </a:p>
        </p:txBody>
      </p:sp>
    </p:spTree>
    <p:extLst>
      <p:ext uri="{BB962C8B-B14F-4D97-AF65-F5344CB8AC3E}">
        <p14:creationId xmlns:p14="http://schemas.microsoft.com/office/powerpoint/2010/main" val="216906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4ABD193-D0FE-E541-8902-42ADCFD5E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2773" y="1634951"/>
            <a:ext cx="4481466" cy="45979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Это </a:t>
            </a:r>
            <a:r>
              <a:rPr lang="ru-RU" dirty="0"/>
              <a:t>животное несколько крупнее обычной белки. Особенно это становится заметно, когда животное одевается в зимнюю шубку. Они имеют ярко-рыжий окрас в летнее время и становятся светло серыми зимой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Их отличительная черта – красивые, хорошо заметные кисточки на ушках, причем они всегда остаются рыжего цвета.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Эти </a:t>
            </a:r>
            <a:r>
              <a:rPr lang="ru-RU" dirty="0"/>
              <a:t>запасливые животные любят орешки, желуди, сосновые шишки, семечки и фруктовые косточки.</a:t>
            </a:r>
            <a:br>
              <a:rPr lang="ru-RU" dirty="0"/>
            </a:br>
            <a:endParaRPr lang="ru-RU" dirty="0">
              <a:effectLst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DA702FD2-999A-4544-8C79-396DDB9228F9}"/>
              </a:ext>
            </a:extLst>
          </p:cNvPr>
          <p:cNvSpPr/>
          <p:nvPr/>
        </p:nvSpPr>
        <p:spPr>
          <a:xfrm>
            <a:off x="1222355" y="264637"/>
            <a:ext cx="6989138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Белка-телеутка</a:t>
            </a:r>
            <a:endParaRPr lang="en-US" sz="4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-492" b="7182"/>
          <a:stretch/>
        </p:blipFill>
        <p:spPr>
          <a:xfrm>
            <a:off x="549619" y="1634952"/>
            <a:ext cx="6747473" cy="397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01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4ABD193-D0FE-E541-8902-42ADCFD5E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2773" y="1517256"/>
            <a:ext cx="4481466" cy="45979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Эти дикие животные Крыма относятся к парнокопытным из рода баранов. </a:t>
            </a:r>
            <a:r>
              <a:rPr lang="ru-RU" dirty="0" smtClean="0"/>
              <a:t>Предпочитают </a:t>
            </a:r>
            <a:r>
              <a:rPr lang="ru-RU" dirty="0"/>
              <a:t>муфлоны жить на лесистых горных </a:t>
            </a:r>
            <a:r>
              <a:rPr lang="ru-RU" dirty="0" smtClean="0"/>
              <a:t>склонах. Шерсть </a:t>
            </a:r>
            <a:r>
              <a:rPr lang="ru-RU" dirty="0"/>
              <a:t>у животных гладкая и короткая насыщенного красно-коричневого цвета.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Из-за </a:t>
            </a:r>
            <a:r>
              <a:rPr lang="ru-RU" dirty="0"/>
              <a:t>крепкой, толстой кожи и очень вкусного мяса эти животные всегда интересовали </a:t>
            </a:r>
            <a:r>
              <a:rPr lang="ru-RU" dirty="0" smtClean="0"/>
              <a:t>людей. </a:t>
            </a:r>
            <a:r>
              <a:rPr lang="ru-RU" dirty="0"/>
              <a:t>Они слишком осторожны и предпочитают жить в труднодоступных для людей местах.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>
              <a:effectLst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DA702FD2-999A-4544-8C79-396DDB9228F9}"/>
              </a:ext>
            </a:extLst>
          </p:cNvPr>
          <p:cNvSpPr/>
          <p:nvPr/>
        </p:nvSpPr>
        <p:spPr>
          <a:xfrm>
            <a:off x="1222355" y="264637"/>
            <a:ext cx="4771039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Муфлон</a:t>
            </a:r>
            <a:endParaRPr lang="en-US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1565" b="9486"/>
          <a:stretch/>
        </p:blipFill>
        <p:spPr>
          <a:xfrm>
            <a:off x="278393" y="1427193"/>
            <a:ext cx="6873845" cy="388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56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D0AECA63-90E8-BC44-A5D0-EC5684A3B354}"/>
              </a:ext>
            </a:extLst>
          </p:cNvPr>
          <p:cNvSpPr txBox="1">
            <a:spLocks/>
          </p:cNvSpPr>
          <p:nvPr/>
        </p:nvSpPr>
        <p:spPr>
          <a:xfrm>
            <a:off x="1131754" y="177026"/>
            <a:ext cx="9967308" cy="10421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dirty="0" smtClean="0">
                <a:solidFill>
                  <a:srgbClr val="00B050"/>
                </a:solidFill>
              </a:rPr>
              <a:t>Отгадай загадку</a:t>
            </a:r>
            <a:endParaRPr lang="ru-RU" sz="8000" dirty="0">
              <a:solidFill>
                <a:srgbClr val="00B05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38442" y="1371599"/>
            <a:ext cx="3956294" cy="23691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/>
              <a:t>Рыжий маленький зверёк</a:t>
            </a:r>
            <a:br>
              <a:rPr lang="ru-RU" sz="2400" dirty="0"/>
            </a:br>
            <a:r>
              <a:rPr lang="ru-RU" sz="2400" dirty="0"/>
              <a:t>По деревьям прыг да скок.</a:t>
            </a:r>
            <a:br>
              <a:rPr lang="ru-RU" sz="2400" dirty="0"/>
            </a:br>
            <a:r>
              <a:rPr lang="ru-RU" sz="2400" dirty="0"/>
              <a:t>Он живёт не на земле,</a:t>
            </a:r>
            <a:br>
              <a:rPr lang="ru-RU" sz="2400" dirty="0"/>
            </a:br>
            <a:r>
              <a:rPr lang="ru-RU" sz="2400" dirty="0"/>
              <a:t>А на дереве в дупле.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18749" y="3254314"/>
            <a:ext cx="1222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(</a:t>
            </a:r>
            <a:r>
              <a:rPr lang="ru-RU" sz="2400" dirty="0" smtClean="0"/>
              <a:t>Белка</a:t>
            </a:r>
            <a:r>
              <a:rPr lang="ru-RU" sz="2400" dirty="0" smtClean="0"/>
              <a:t>) </a:t>
            </a: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250178" y="1314016"/>
            <a:ext cx="4411298" cy="26059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/>
              <a:t>У него на голове </a:t>
            </a:r>
            <a:r>
              <a:rPr lang="ru-RU" sz="2000" dirty="0" smtClean="0"/>
              <a:t>Ветки.</a:t>
            </a:r>
          </a:p>
          <a:p>
            <a:r>
              <a:rPr lang="ru-RU" sz="2000" dirty="0" smtClean="0"/>
              <a:t>Даже </a:t>
            </a:r>
            <a:r>
              <a:rPr lang="ru-RU" sz="2000" dirty="0"/>
              <a:t>сразу две. </a:t>
            </a:r>
            <a:endParaRPr lang="ru-RU" sz="2000" dirty="0" smtClean="0"/>
          </a:p>
          <a:p>
            <a:r>
              <a:rPr lang="ru-RU" sz="2000" dirty="0" smtClean="0"/>
              <a:t>Говорят</a:t>
            </a:r>
            <a:r>
              <a:rPr lang="ru-RU" sz="2000" dirty="0"/>
              <a:t>: всего два рога</a:t>
            </a:r>
            <a:r>
              <a:rPr lang="ru-RU" sz="2000" dirty="0" smtClean="0"/>
              <a:t>,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Да зато отростков много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Как он носит этот груз, </a:t>
            </a:r>
            <a:endParaRPr lang="ru-RU" sz="2000" dirty="0" smtClean="0"/>
          </a:p>
          <a:p>
            <a:r>
              <a:rPr lang="ru-RU" sz="2000" dirty="0" smtClean="0"/>
              <a:t>Я </a:t>
            </a:r>
            <a:r>
              <a:rPr lang="ru-RU" sz="2000" dirty="0"/>
              <a:t>сказать вам не берусь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Их носить ему не лень, </a:t>
            </a:r>
            <a:endParaRPr lang="ru-RU" sz="2000" dirty="0" smtClean="0"/>
          </a:p>
          <a:p>
            <a:r>
              <a:rPr lang="ru-RU" sz="2000" dirty="0" smtClean="0"/>
              <a:t>Потому</a:t>
            </a:r>
            <a:r>
              <a:rPr lang="ru-RU" sz="2000" dirty="0"/>
              <a:t>, что он</a:t>
            </a:r>
            <a:r>
              <a:rPr lang="ru-RU" sz="2000" dirty="0" smtClean="0"/>
              <a:t>…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092216" y="3331652"/>
            <a:ext cx="1266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(</a:t>
            </a:r>
            <a:r>
              <a:rPr lang="ru-RU" sz="2400" dirty="0" smtClean="0"/>
              <a:t>Олень</a:t>
            </a:r>
            <a:r>
              <a:rPr lang="ru-RU" sz="2400" dirty="0" smtClean="0"/>
              <a:t>) </a:t>
            </a:r>
            <a:endParaRPr lang="ru-RU" sz="2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95459" y="3997104"/>
            <a:ext cx="4411298" cy="26255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/>
              <a:t>Хвост пушистый бережёт</a:t>
            </a:r>
            <a:br>
              <a:rPr lang="ru-RU" sz="2800" dirty="0"/>
            </a:br>
            <a:r>
              <a:rPr lang="ru-RU" sz="2800" dirty="0"/>
              <a:t>И зверюшек  стережёт:</a:t>
            </a:r>
            <a:br>
              <a:rPr lang="ru-RU" sz="2800" dirty="0"/>
            </a:br>
            <a:r>
              <a:rPr lang="ru-RU" sz="2800" dirty="0"/>
              <a:t>Знают, рыжую в лесу –</a:t>
            </a:r>
            <a:br>
              <a:rPr lang="ru-RU" sz="2800" dirty="0"/>
            </a:br>
            <a:r>
              <a:rPr lang="ru-RU" sz="2800" dirty="0"/>
              <a:t>Очень </a:t>
            </a:r>
            <a:r>
              <a:rPr lang="ru-RU" sz="2800" dirty="0" smtClean="0"/>
              <a:t>хитрую…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660663" y="6035773"/>
            <a:ext cx="1083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(</a:t>
            </a:r>
            <a:r>
              <a:rPr lang="ru-RU" sz="2400" dirty="0" smtClean="0"/>
              <a:t>Лису</a:t>
            </a:r>
            <a:r>
              <a:rPr lang="ru-RU" sz="2400" dirty="0" smtClean="0"/>
              <a:t>) </a:t>
            </a:r>
            <a:endParaRPr lang="ru-RU" sz="2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712210" y="1172889"/>
            <a:ext cx="2824215" cy="28242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824" y="3965987"/>
            <a:ext cx="2121595" cy="279082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489" y="4088839"/>
            <a:ext cx="2667971" cy="266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7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4ABD193-D0FE-E541-8902-42ADCFD5E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9531" y="1454281"/>
            <a:ext cx="4164707" cy="4597960"/>
          </a:xfrm>
        </p:spPr>
        <p:txBody>
          <a:bodyPr>
            <a:normAutofit/>
          </a:bodyPr>
          <a:lstStyle/>
          <a:p>
            <a:r>
              <a:rPr lang="ru-RU" dirty="0"/>
              <a:t>Горные лисы обитают в Крымских горах, их подвид степные – в степи. </a:t>
            </a:r>
            <a:endParaRPr lang="ru-RU" dirty="0" smtClean="0"/>
          </a:p>
          <a:p>
            <a:r>
              <a:rPr lang="ru-RU" dirty="0" smtClean="0"/>
              <a:t>Питаются </a:t>
            </a:r>
            <a:r>
              <a:rPr lang="ru-RU" dirty="0"/>
              <a:t>они мышами, сусликами, хомяками, ежами, яйцами птиц, а иногда и птицами, зайцами, и дикими кроликами.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DA702FD2-999A-4544-8C79-396DDB9228F9}"/>
              </a:ext>
            </a:extLst>
          </p:cNvPr>
          <p:cNvSpPr/>
          <p:nvPr/>
        </p:nvSpPr>
        <p:spPr>
          <a:xfrm>
            <a:off x="1089940" y="168532"/>
            <a:ext cx="5357041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dirty="0"/>
              <a:t>Горная и степная </a:t>
            </a:r>
            <a:r>
              <a:rPr lang="ru-RU" sz="4000" dirty="0" smtClean="0"/>
              <a:t>лиса</a:t>
            </a:r>
            <a:endParaRPr lang="en-US" sz="4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9597" b="8879"/>
          <a:stretch/>
        </p:blipFill>
        <p:spPr>
          <a:xfrm>
            <a:off x="601053" y="1454281"/>
            <a:ext cx="6751978" cy="421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39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4ABD193-D0FE-E541-8902-42ADCFD5E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9531" y="1454281"/>
            <a:ext cx="4164707" cy="4597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На первый взгляд это крохотное и милое животное. Но с его кровожадностью трудно сравниться даже лисам и волкам, которые некогда обитали на </a:t>
            </a:r>
            <a:r>
              <a:rPr lang="ru-RU" dirty="0" smtClean="0"/>
              <a:t>полуострове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.В </a:t>
            </a:r>
            <a:r>
              <a:rPr lang="ru-RU" dirty="0"/>
              <a:t>доме, где живет ласка, никогда не появляются грызуны и насекомые. </a:t>
            </a:r>
            <a:r>
              <a:rPr lang="ru-RU" dirty="0" smtClean="0"/>
              <a:t>Они </a:t>
            </a:r>
            <a:r>
              <a:rPr lang="ru-RU" dirty="0"/>
              <a:t>едва могут дожить до 5 летнего возраста</a:t>
            </a:r>
            <a:br>
              <a:rPr lang="ru-RU" dirty="0"/>
            </a:br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DA702FD2-999A-4544-8C79-396DDB9228F9}"/>
              </a:ext>
            </a:extLst>
          </p:cNvPr>
          <p:cNvSpPr/>
          <p:nvPr/>
        </p:nvSpPr>
        <p:spPr>
          <a:xfrm>
            <a:off x="1089940" y="376762"/>
            <a:ext cx="3074653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Ласка</a:t>
            </a:r>
            <a:endParaRPr lang="en-US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5623" b="9580"/>
          <a:stretch/>
        </p:blipFill>
        <p:spPr>
          <a:xfrm>
            <a:off x="395368" y="1571976"/>
            <a:ext cx="6995246" cy="405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3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4ABD193-D0FE-E541-8902-42ADCFD5E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2773" y="1454281"/>
            <a:ext cx="4481466" cy="4597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Так называется каменная куница, у которой горло и грудь украшено белой шерсткой.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Могут </a:t>
            </a:r>
            <a:r>
              <a:rPr lang="ru-RU" dirty="0"/>
              <a:t>они питаться и вегетарианской едой. В летнее и осеннее время года куницы употребляют в пищу терн, боярышник, груши и виноград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Если </a:t>
            </a:r>
            <a:r>
              <a:rPr lang="ru-RU" dirty="0"/>
              <a:t>куница попадет в курятник, она в кратчайшие сроки с поразительной ловкостью передушит всех кур, которые там находятся. </a:t>
            </a:r>
            <a:br>
              <a:rPr lang="ru-RU" dirty="0"/>
            </a:br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DA702FD2-999A-4544-8C79-396DDB9228F9}"/>
              </a:ext>
            </a:extLst>
          </p:cNvPr>
          <p:cNvSpPr/>
          <p:nvPr/>
        </p:nvSpPr>
        <p:spPr>
          <a:xfrm>
            <a:off x="1089940" y="376762"/>
            <a:ext cx="3074653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Белодушка</a:t>
            </a:r>
            <a:endParaRPr lang="en-US" sz="4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" r="795" b="8719"/>
          <a:stretch/>
        </p:blipFill>
        <p:spPr>
          <a:xfrm>
            <a:off x="509115" y="1639289"/>
            <a:ext cx="6546167" cy="395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23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4ABD193-D0FE-E541-8902-42ADCFD5E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2773" y="1454281"/>
            <a:ext cx="4481466" cy="4597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Эти животные республики Крым являются мирными представителями из семьи куньих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Питается </a:t>
            </a:r>
            <a:r>
              <a:rPr lang="ru-RU" dirty="0"/>
              <a:t>зверек орехами, грибами, желудями, лесными ягодами, корнеплодами. Из живых существ барсукам по душе улитки, мыши и суслики.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Эти </a:t>
            </a:r>
            <a:r>
              <a:rPr lang="ru-RU" dirty="0"/>
              <a:t>животные большие ценители меда. Его они добывают в гнездах диких пчел.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DA702FD2-999A-4544-8C79-396DDB9228F9}"/>
              </a:ext>
            </a:extLst>
          </p:cNvPr>
          <p:cNvSpPr/>
          <p:nvPr/>
        </p:nvSpPr>
        <p:spPr>
          <a:xfrm>
            <a:off x="1089940" y="376762"/>
            <a:ext cx="3074653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Барсук</a:t>
            </a:r>
            <a:endParaRPr lang="en-US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2052" b="8465"/>
          <a:stretch/>
        </p:blipFill>
        <p:spPr>
          <a:xfrm>
            <a:off x="287071" y="1843653"/>
            <a:ext cx="6369538" cy="366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2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4ABD193-D0FE-E541-8902-42ADCFD5E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2773" y="1634951"/>
            <a:ext cx="4481466" cy="4597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Они </a:t>
            </a:r>
            <a:r>
              <a:rPr lang="ru-RU" sz="2800" dirty="0"/>
              <a:t>облюбовали равнинные районы Белогорского и Ленинского районов.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Эти </a:t>
            </a:r>
            <a:r>
              <a:rPr lang="ru-RU" sz="2800" dirty="0"/>
              <a:t>собаки всеядны, но больше предпочитают животную пищу.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DA702FD2-999A-4544-8C79-396DDB9228F9}"/>
              </a:ext>
            </a:extLst>
          </p:cNvPr>
          <p:cNvSpPr/>
          <p:nvPr/>
        </p:nvSpPr>
        <p:spPr>
          <a:xfrm>
            <a:off x="1089940" y="373278"/>
            <a:ext cx="5057363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dirty="0"/>
              <a:t>Енотовидная </a:t>
            </a:r>
            <a:r>
              <a:rPr lang="ru-RU" sz="4000" dirty="0" smtClean="0"/>
              <a:t>собака</a:t>
            </a:r>
            <a:endParaRPr lang="en-US" sz="4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1111" b="9456"/>
          <a:stretch/>
        </p:blipFill>
        <p:spPr>
          <a:xfrm>
            <a:off x="197384" y="1634951"/>
            <a:ext cx="6927693" cy="405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27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4ABD193-D0FE-E541-8902-42ADCFD5E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2773" y="1634951"/>
            <a:ext cx="4481466" cy="4597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Этим </a:t>
            </a:r>
            <a:r>
              <a:rPr lang="ru-RU" dirty="0"/>
              <a:t>всеядным существам по душе различные корни. Любят кабаны полакомиться желудями, грибами, плодами и орехами. Иногда они могут употребить в пищу насекомых, их личинки, грызунов, яйца птиц. А в совсем голодное время животные не брезгуют и падалью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При виде человека дикие кабаны стараются ретироваться. Но стоит помнить, что эти животные злопамятные и бесстрашные.</a:t>
            </a:r>
            <a:br>
              <a:rPr lang="ru-RU" dirty="0"/>
            </a:br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DA702FD2-999A-4544-8C79-396DDB9228F9}"/>
              </a:ext>
            </a:extLst>
          </p:cNvPr>
          <p:cNvSpPr/>
          <p:nvPr/>
        </p:nvSpPr>
        <p:spPr>
          <a:xfrm>
            <a:off x="1089940" y="373278"/>
            <a:ext cx="5057363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dirty="0"/>
              <a:t>Дикий </a:t>
            </a:r>
            <a:r>
              <a:rPr lang="ru-RU" sz="4000" dirty="0" smtClean="0"/>
              <a:t>кабан</a:t>
            </a:r>
            <a:endParaRPr lang="en-US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2992" b="8458"/>
          <a:stretch/>
        </p:blipFill>
        <p:spPr>
          <a:xfrm>
            <a:off x="305177" y="1834080"/>
            <a:ext cx="6891720" cy="381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89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4ABD193-D0FE-E541-8902-42ADCFD5E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2773" y="1634951"/>
            <a:ext cx="4481466" cy="4597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До некоторых пор эти стройные животные жили на территории лесов и степей полуострова. Со временем они были вытеснены людьми в районы гор и лесов.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Употребляют </a:t>
            </a:r>
            <a:r>
              <a:rPr lang="ru-RU" dirty="0"/>
              <a:t>они в пищу травянистые растения, древесную поросль, почки деревьев, листки и кору. У самцов косуль такие же рога, как у самцов оленей, которые они сбрасывают в конце лета, в начале осени. Весной рога прорастают новые.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DA702FD2-999A-4544-8C79-396DDB9228F9}"/>
              </a:ext>
            </a:extLst>
          </p:cNvPr>
          <p:cNvSpPr/>
          <p:nvPr/>
        </p:nvSpPr>
        <p:spPr>
          <a:xfrm>
            <a:off x="1222355" y="264637"/>
            <a:ext cx="5057363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Косуля</a:t>
            </a:r>
            <a:endParaRPr lang="en-US" sz="4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525" b="9916"/>
          <a:stretch/>
        </p:blipFill>
        <p:spPr>
          <a:xfrm>
            <a:off x="406841" y="1685925"/>
            <a:ext cx="6688390" cy="388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4ABD193-D0FE-E541-8902-42ADCFD5E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2773" y="1634951"/>
            <a:ext cx="4481466" cy="4597960"/>
          </a:xfrm>
        </p:spPr>
        <p:txBody>
          <a:bodyPr>
            <a:normAutofit/>
          </a:bodyPr>
          <a:lstStyle/>
          <a:p>
            <a:r>
              <a:rPr lang="ru-RU" dirty="0"/>
              <a:t>Это самое большое животное Крыма обитает в лесах </a:t>
            </a:r>
            <a:r>
              <a:rPr lang="ru-RU" dirty="0" smtClean="0"/>
              <a:t>гор.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Живут крымские олени 60-70 лет. Возраст юных самцов вычисляется по количеству отростков на </a:t>
            </a:r>
            <a:r>
              <a:rPr lang="ru-RU" dirty="0" smtClean="0"/>
              <a:t>рогах. </a:t>
            </a:r>
            <a:r>
              <a:rPr lang="ru-RU" dirty="0"/>
              <a:t>Главным оружием оленей являются их </a:t>
            </a:r>
            <a:r>
              <a:rPr lang="ru-RU" dirty="0" smtClean="0"/>
              <a:t>рога</a:t>
            </a:r>
            <a:r>
              <a:rPr lang="ru-RU" dirty="0"/>
              <a:t>.</a:t>
            </a:r>
            <a:endParaRPr lang="ru-RU" dirty="0">
              <a:effectLst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DA702FD2-999A-4544-8C79-396DDB9228F9}"/>
              </a:ext>
            </a:extLst>
          </p:cNvPr>
          <p:cNvSpPr/>
          <p:nvPr/>
        </p:nvSpPr>
        <p:spPr>
          <a:xfrm>
            <a:off x="1222355" y="264637"/>
            <a:ext cx="6989138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dirty="0"/>
              <a:t>Крымский благородный </a:t>
            </a:r>
            <a:r>
              <a:rPr lang="ru-RU" sz="4000" dirty="0" smtClean="0"/>
              <a:t>олень</a:t>
            </a:r>
            <a:endParaRPr lang="en-US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-1" r="-105" b="7807"/>
          <a:stretch/>
        </p:blipFill>
        <p:spPr>
          <a:xfrm>
            <a:off x="268962" y="1441999"/>
            <a:ext cx="6910435" cy="406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6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Эмблема">
  <a:themeElements>
    <a:clrScheme name="Эмблема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Эмблема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Эмблем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{12AA1697-A969-2242-810D-239C23DE7188}tf10001071</Template>
  <TotalTime>203</TotalTime>
  <Words>611</Words>
  <Application>Microsoft Office PowerPoint</Application>
  <PresentationFormat>Широкоэкранный</PresentationFormat>
  <Paragraphs>53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Corbel</vt:lpstr>
      <vt:lpstr>Gill Sans MT</vt:lpstr>
      <vt:lpstr>Impact</vt:lpstr>
      <vt:lpstr>Эмблема</vt:lpstr>
      <vt:lpstr>Дикие животные  крыма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Какие птицы зимуют  в крыму</dc:title>
  <dc:creator>Microsoft Office User</dc:creator>
  <cp:lastModifiedBy>RePack by SPecialiST</cp:lastModifiedBy>
  <cp:revision>41</cp:revision>
  <dcterms:created xsi:type="dcterms:W3CDTF">2018-12-04T14:42:33Z</dcterms:created>
  <dcterms:modified xsi:type="dcterms:W3CDTF">2018-12-16T19:53:08Z</dcterms:modified>
</cp:coreProperties>
</file>