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4190-3338-4A2B-86E4-5798A82B9334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42E9-5BC2-478C-99BC-C4A153EFB1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https://pedportal.net/attachments/000/643/082/643082.jpg?1427754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://balloonland.ru/image/cache/data/1/8mar-300x300.pn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 r="10559"/>
          <a:stretch>
            <a:fillRect/>
          </a:stretch>
        </p:blipFill>
        <p:spPr bwMode="auto">
          <a:xfrm>
            <a:off x="6156176" y="3789040"/>
            <a:ext cx="2843808" cy="3289548"/>
          </a:xfrm>
          <a:prstGeom prst="rect">
            <a:avLst/>
          </a:prstGeom>
          <a:noFill/>
        </p:spPr>
      </p:pic>
      <p:pic>
        <p:nvPicPr>
          <p:cNvPr id="11270" name="Picture 6" descr="http://journalby.com/files/styles/1000x1000/public/field/image/mama.jpg?itok=6-OUqJIP"/>
          <p:cNvPicPr>
            <a:picLocks noChangeAspect="1" noChangeArrowheads="1"/>
          </p:cNvPicPr>
          <p:nvPr/>
        </p:nvPicPr>
        <p:blipFill>
          <a:blip r:embed="rId4" cstate="print"/>
          <a:srcRect l="11967" r="5972"/>
          <a:stretch>
            <a:fillRect/>
          </a:stretch>
        </p:blipFill>
        <p:spPr bwMode="auto">
          <a:xfrm>
            <a:off x="539552" y="548680"/>
            <a:ext cx="2251071" cy="1728192"/>
          </a:xfrm>
          <a:prstGeom prst="ellipse">
            <a:avLst/>
          </a:prstGeom>
          <a:noFill/>
        </p:spPr>
      </p:pic>
      <p:pic>
        <p:nvPicPr>
          <p:cNvPr id="9" name="Рисунок 8" descr="8525961.png"/>
          <p:cNvPicPr>
            <a:picLocks noChangeAspect="1"/>
          </p:cNvPicPr>
          <p:nvPr/>
        </p:nvPicPr>
        <p:blipFill>
          <a:blip r:embed="rId5" cstate="print">
            <a:lum bright="-40000" contrast="40000"/>
          </a:blip>
          <a:stretch>
            <a:fillRect/>
          </a:stretch>
        </p:blipFill>
        <p:spPr>
          <a:xfrm>
            <a:off x="229016" y="332657"/>
            <a:ext cx="2902823" cy="2160240"/>
          </a:xfrm>
          <a:prstGeom prst="rect">
            <a:avLst/>
          </a:prstGeom>
        </p:spPr>
      </p:pic>
      <p:pic>
        <p:nvPicPr>
          <p:cNvPr id="11272" name="Picture 8" descr="http://special.cdi24.ru/pictures/130528121927.jpg"/>
          <p:cNvPicPr>
            <a:picLocks noChangeAspect="1" noChangeArrowheads="1"/>
          </p:cNvPicPr>
          <p:nvPr/>
        </p:nvPicPr>
        <p:blipFill>
          <a:blip r:embed="rId6" cstate="print"/>
          <a:srcRect l="33288" r="2549" b="2174"/>
          <a:stretch>
            <a:fillRect/>
          </a:stretch>
        </p:blipFill>
        <p:spPr bwMode="auto">
          <a:xfrm>
            <a:off x="4427984" y="3140968"/>
            <a:ext cx="2342940" cy="2304000"/>
          </a:xfrm>
          <a:prstGeom prst="ellips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19872" y="191683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Видеоматериал к НОД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ознакомлению с окружающим миром в средней группе</a:t>
            </a:r>
            <a:endParaRPr lang="ru-RU" dirty="0">
              <a:ln w="18415" cmpd="sng">
                <a:solidFill>
                  <a:srgbClr val="7030A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548680"/>
            <a:ext cx="5184576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Мамы разные нужны, </a:t>
            </a:r>
          </a:p>
          <a:p>
            <a:r>
              <a:rPr lang="ru-RU" sz="4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Мамы разные важны</a:t>
            </a:r>
            <a:endParaRPr lang="ru-RU" sz="40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80" name="Picture 16" descr="http://special.cdi24.ru/pictures/130528121859.jpg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 l="21379" r="10537"/>
          <a:stretch>
            <a:fillRect/>
          </a:stretch>
        </p:blipFill>
        <p:spPr bwMode="auto">
          <a:xfrm>
            <a:off x="1403648" y="3140968"/>
            <a:ext cx="2304256" cy="2304256"/>
          </a:xfrm>
          <a:prstGeom prst="ellipse">
            <a:avLst/>
          </a:prstGeom>
          <a:noFill/>
        </p:spPr>
      </p:pic>
      <p:pic>
        <p:nvPicPr>
          <p:cNvPr id="7" name="Рисунок 6" descr="8525961.png"/>
          <p:cNvPicPr>
            <a:picLocks noChangeAspect="1"/>
          </p:cNvPicPr>
          <p:nvPr/>
        </p:nvPicPr>
        <p:blipFill>
          <a:blip r:embed="rId5" cstate="print">
            <a:lum bright="-40000" contrast="40000"/>
          </a:blip>
          <a:stretch>
            <a:fillRect/>
          </a:stretch>
        </p:blipFill>
        <p:spPr>
          <a:xfrm>
            <a:off x="1187624" y="2924944"/>
            <a:ext cx="2664296" cy="2664296"/>
          </a:xfrm>
          <a:prstGeom prst="rect">
            <a:avLst/>
          </a:prstGeom>
        </p:spPr>
      </p:pic>
      <p:pic>
        <p:nvPicPr>
          <p:cNvPr id="18" name="Рисунок 17" descr="8525961.png"/>
          <p:cNvPicPr>
            <a:picLocks noChangeAspect="1"/>
          </p:cNvPicPr>
          <p:nvPr/>
        </p:nvPicPr>
        <p:blipFill>
          <a:blip r:embed="rId5" cstate="print">
            <a:lum bright="-40000" contrast="40000"/>
          </a:blip>
          <a:stretch>
            <a:fillRect/>
          </a:stretch>
        </p:blipFill>
        <p:spPr>
          <a:xfrm>
            <a:off x="4211960" y="2924944"/>
            <a:ext cx="2664296" cy="26642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71800" y="594928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Подготовила: Соларева Г. И.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МБДОУ №55 «Хрусталик» г. Керчь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pedportal.net/attachments/000/643/082/643082.jpg?1427754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ello_html_57796d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67544" y="404664"/>
            <a:ext cx="2746516" cy="3744416"/>
          </a:xfrm>
          <a:prstGeom prst="rect">
            <a:avLst/>
          </a:prstGeom>
          <a:noFill/>
        </p:spPr>
      </p:pic>
      <p:pic>
        <p:nvPicPr>
          <p:cNvPr id="14342" name="Picture 6" descr="https://t3.ftcdn.net/jpg/01/39/78/34/500_F_139783422_jBqpO5pzCNITtc7w3Yg2VX3ZGldrkUwJ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r="7024" b="3233"/>
          <a:stretch>
            <a:fillRect/>
          </a:stretch>
        </p:blipFill>
        <p:spPr bwMode="auto">
          <a:xfrm flipH="1">
            <a:off x="5615450" y="476672"/>
            <a:ext cx="3528550" cy="3672408"/>
          </a:xfrm>
          <a:prstGeom prst="rect">
            <a:avLst/>
          </a:prstGeom>
          <a:noFill/>
        </p:spPr>
      </p:pic>
      <p:pic>
        <p:nvPicPr>
          <p:cNvPr id="6" name="Picture 26" descr="https://i.pinimg.com/originals/9d/85/12/9d85123ef12e98bf5a267222038b5b58.jp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16981" r="18868"/>
          <a:stretch>
            <a:fillRect/>
          </a:stretch>
        </p:blipFill>
        <p:spPr bwMode="auto">
          <a:xfrm>
            <a:off x="2987824" y="1340768"/>
            <a:ext cx="3233567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pedportal.net/attachments/000/643/082/643082.jpg?1427754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c7.uihere.com/files/908/222/349/cooking-mother-baking-clip-art-mother-and-daughter-make-chocolat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940152" y="548680"/>
            <a:ext cx="2700000" cy="27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5370" name="Picture 10" descr="https://xn--80avh4d.xn----8sbafcoeer1c5bfp.xn--90ais/files/00287/obj/110/15303/img/img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6667" t="3704" r="16667" b="3704"/>
          <a:stretch>
            <a:fillRect/>
          </a:stretch>
        </p:blipFill>
        <p:spPr bwMode="auto">
          <a:xfrm>
            <a:off x="5940152" y="3717032"/>
            <a:ext cx="2664296" cy="27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372" name="AutoShape 12" descr="https://2.bp.blogspot.com/-KVx53FlNw5E/WyAAAZDgE2I/AAAAAAAABY8/nEXaEYNVcJYV7h67OK8l_kqczbv4ecDgQCLcBGAs/s1600/img_5710adaba4a5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s://2.bp.blogspot.com/-KVx53FlNw5E/WyAAAZDgE2I/AAAAAAAABY8/nEXaEYNVcJYV7h67OK8l_kqczbv4ecDgQCLcBGAs/s1600/img_5710adaba4a5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8" name="Picture 18" descr="ÐÐ°ÑÑ ÑÐµÐ»Ð¾Ð²Ð°ÑÑ Ð¼Ð°Ð»ÑÑ Ð¼Ð°Ð»ÑÑÐ¸Ðº â ÑÑÐ¾ÐºÐ¾Ð²Ð¾Ðµ ÑÐ¾ÑÐ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923928" y="548680"/>
            <a:ext cx="1803855" cy="27005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5380" name="Picture 20" descr="https://2.bp.blogspot.com/-KVx53FlNw5E/WyAAAZDgE2I/AAAAAAAABY8/nEXaEYNVcJYV7h67OK8l_kqczbv4ecDgQCLcBGAs/s1600/img_5710adaba4a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923928" y="3717032"/>
            <a:ext cx="1822524" cy="27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5384" name="Picture 24" descr="https://img0.liveinternet.ru/images/attach/d/0/141/751/141751760_VOPROSUY_PERED_SNO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11560" y="548680"/>
            <a:ext cx="3133460" cy="27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5390" name="Picture 30" descr="ÐÐ°ÑÑ Ð¸ Ð´Ð¾ÑÑ, Ð´ÐµÐ»Ð°ÑÑÐ°Ñ Ð¿Ð¾ÐºÑÐ¿ÐºÐ¸ â ÑÑÐ¾ÐºÐ¾Ð²ÑÐ¹ Ð²ÐµÐºÑÐ¾Ñ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1043608" y="3717032"/>
            <a:ext cx="2700000" cy="270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pedportal.net/attachments/000/643/082/643082.jpg?1427754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7410" name="AutoShape 2" descr="https://d2gg9evh47fn9z.cloudfront.net/800px_COLOURBOX100677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d2gg9evh47fn9z.cloudfront.net/800px_COLOURBOX100677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d2gg9evh47fn9z.cloudfront.net/800px_COLOURBOX100677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s://lh3.googleusercontent.com/1VnqAQJXKcYuIeV_sYATDcekOZodywV3tB9J73LlJ32-msDiNtEoIsRC2yTGvLVWkz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908720"/>
            <a:ext cx="2016224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9552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Профессии мамы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83768" y="908720"/>
            <a:ext cx="2016224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44008" y="908720"/>
            <a:ext cx="2016224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04248" y="908720"/>
            <a:ext cx="2016224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32" name="Picture 24" descr="https://www.acilservis.pro/wp-content/uploads/2014/04/Anonim-Kad%C4%B1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F9FA"/>
              </a:clrFrom>
              <a:clrTo>
                <a:srgbClr val="E6F9FA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611560" y="1021762"/>
            <a:ext cx="1483476" cy="2121582"/>
          </a:xfrm>
          <a:prstGeom prst="rect">
            <a:avLst/>
          </a:prstGeom>
          <a:noFill/>
        </p:spPr>
      </p:pic>
      <p:pic>
        <p:nvPicPr>
          <p:cNvPr id="17438" name="Picture 30" descr="https://escapemarketing.net/wp-content/uploads/agent-hotel-and-destination-training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555776" y="1196752"/>
            <a:ext cx="1872208" cy="1872208"/>
          </a:xfrm>
          <a:prstGeom prst="rect">
            <a:avLst/>
          </a:prstGeom>
          <a:noFill/>
        </p:spPr>
      </p:pic>
      <p:pic>
        <p:nvPicPr>
          <p:cNvPr id="17440" name="Picture 32" descr="http://skachat-kartinki.ru/img/picture/Nov/28/3c9b0bb666c9146553790ab10d5bbe12/mini_2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27491" t="1758" r="5158" b="3304"/>
          <a:stretch>
            <a:fillRect/>
          </a:stretch>
        </p:blipFill>
        <p:spPr bwMode="auto">
          <a:xfrm>
            <a:off x="4716016" y="1052736"/>
            <a:ext cx="1888210" cy="2160240"/>
          </a:xfrm>
          <a:prstGeom prst="rect">
            <a:avLst/>
          </a:prstGeom>
          <a:noFill/>
        </p:spPr>
      </p:pic>
      <p:pic>
        <p:nvPicPr>
          <p:cNvPr id="17426" name="Picture 18" descr="http://planetgrief.com/wp-content/uploads/2011/07/chef.jpeg"/>
          <p:cNvPicPr>
            <a:picLocks noChangeAspect="1" noChangeArrowheads="1"/>
          </p:cNvPicPr>
          <p:nvPr/>
        </p:nvPicPr>
        <p:blipFill>
          <a:blip r:embed="rId6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948264" y="1052736"/>
            <a:ext cx="1728192" cy="2097957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483768" y="3645024"/>
            <a:ext cx="2016224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3645024"/>
            <a:ext cx="2016224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36" name="Picture 28" descr="https://static.tildacdn.com/tild3230-3263-4238-b963-336335353230/dsc_2549.jp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 l="28502" r="17662"/>
          <a:stretch>
            <a:fillRect/>
          </a:stretch>
        </p:blipFill>
        <p:spPr bwMode="auto">
          <a:xfrm>
            <a:off x="2555776" y="3717032"/>
            <a:ext cx="1872208" cy="2228012"/>
          </a:xfrm>
          <a:prstGeom prst="rect">
            <a:avLst/>
          </a:prstGeom>
          <a:noFill/>
        </p:spPr>
      </p:pic>
      <p:pic>
        <p:nvPicPr>
          <p:cNvPr id="17422" name="Picture 14" descr="https://i.pinimg.com/736x/e3/aa/a6/e3aaa65f3f0857b0e00d0e06a1285583--sewing-art-dressmak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4788024" y="3645024"/>
            <a:ext cx="1728191" cy="2324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pedportal.net/attachments/000/643/082/643082.jpg?1427754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s://media.proprofs.com/images/QM/user_images/2077093/4570282557.gif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 flipH="1">
            <a:off x="5652120" y="4005064"/>
            <a:ext cx="1944216" cy="2290025"/>
          </a:xfrm>
          <a:prstGeom prst="rect">
            <a:avLst/>
          </a:prstGeom>
          <a:noFill/>
        </p:spPr>
      </p:pic>
      <p:pic>
        <p:nvPicPr>
          <p:cNvPr id="16390" name="Picture 6" descr="https://i.pinimg.com/736x/49/8a/ec/498aec6947b55cb0e90c619330aff8b6--people-illustration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 flipH="1">
            <a:off x="1331640" y="4149080"/>
            <a:ext cx="2305943" cy="2061563"/>
          </a:xfrm>
          <a:prstGeom prst="rect">
            <a:avLst/>
          </a:prstGeom>
          <a:noFill/>
        </p:spPr>
      </p:pic>
      <p:pic>
        <p:nvPicPr>
          <p:cNvPr id="16392" name="Picture 8" descr="http://barfik.com/wp-content/uploads/2015/08/Babushka-nashe-detstvo-ver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300191" y="692696"/>
            <a:ext cx="2159409" cy="1872208"/>
          </a:xfrm>
          <a:prstGeom prst="rect">
            <a:avLst/>
          </a:prstGeom>
          <a:noFill/>
        </p:spPr>
      </p:pic>
      <p:pic>
        <p:nvPicPr>
          <p:cNvPr id="16394" name="Picture 10" descr="http://printonic.ru/uploads/images/2016/05/11/img_573334b2ba6f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203848" y="2204864"/>
            <a:ext cx="2736304" cy="247013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6" name="Picture 12" descr="http://img10.reactor.cc/pics/post/full/anon-4819564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22541" r="20651" b="3642"/>
          <a:stretch>
            <a:fillRect/>
          </a:stretch>
        </p:blipFill>
        <p:spPr bwMode="auto">
          <a:xfrm>
            <a:off x="827584" y="764704"/>
            <a:ext cx="2088232" cy="1944216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67544" y="404664"/>
            <a:ext cx="2664296" cy="2700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75856" y="2060848"/>
            <a:ext cx="2664296" cy="2700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12160" y="404664"/>
            <a:ext cx="2664296" cy="2700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15616" y="3861048"/>
            <a:ext cx="2664296" cy="2700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36096" y="3861048"/>
            <a:ext cx="2664296" cy="2700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pedportal.net/attachments/000/643/082/643082.jpg?1427754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8436" name="Picture 4" descr="239-deti-oboi-kartinki-foto-1920x1080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0124" r="8884"/>
          <a:stretch>
            <a:fillRect/>
          </a:stretch>
        </p:blipFill>
        <p:spPr bwMode="auto">
          <a:xfrm>
            <a:off x="467544" y="476672"/>
            <a:ext cx="4480498" cy="28803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580112" y="548680"/>
            <a:ext cx="2808000" cy="3888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40" name="Picture 8" descr="https://avatars.mds.yandex.net/get-pdb/199965/1ea0f2f1-6426-4d0d-8f8c-333f322445a1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1" t="3509" r="3872" b="3509"/>
          <a:stretch>
            <a:fillRect/>
          </a:stretch>
        </p:blipFill>
        <p:spPr bwMode="auto">
          <a:xfrm>
            <a:off x="5652120" y="620688"/>
            <a:ext cx="2664296" cy="38164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3573016"/>
            <a:ext cx="2808000" cy="2808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44" name="Picture 12" descr="https://cbs-angarsk.ru/images/stories/kids/Slovotvorchestvo/Den_druzhby/omn8c53v4rm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573016"/>
            <a:ext cx="2766467" cy="2772000"/>
          </a:xfrm>
          <a:prstGeom prst="rect">
            <a:avLst/>
          </a:prstGeom>
          <a:noFill/>
        </p:spPr>
      </p:pic>
      <p:pic>
        <p:nvPicPr>
          <p:cNvPr id="11" name="Рисунок 10" descr="8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6012160" y="4581128"/>
            <a:ext cx="2771800" cy="173237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36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27</cp:revision>
  <dcterms:created xsi:type="dcterms:W3CDTF">2019-03-03T14:39:28Z</dcterms:created>
  <dcterms:modified xsi:type="dcterms:W3CDTF">2019-03-03T19:08:42Z</dcterms:modified>
</cp:coreProperties>
</file>