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246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C0F95-96D5-49E4-887E-18B4505DC861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B1CA8-A323-4CBC-8AD3-A78113EA278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0244&amp;st.layer.opl=off&amp;st.layer.navStartPhotoId=856877040244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0500&amp;st.layer.opl=off&amp;st.layer.navStartPhotoId=85687704050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0756&amp;st.layer.opl=off&amp;st.layer.navStartPhotoId=856877040756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1012&amp;st.layer.opl=off&amp;st.layer.navStartPhotoId=856877041012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1268&amp;st.layer.opl=off&amp;st.layer.navStartPhotoId=856877041268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1268&amp;st.layer.opl=off&amp;st.layer.navStartPhotoId=856877041268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1524&amp;st.layer.opl=off&amp;st.layer.navStartPhotoId=856877041524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6877040244;856877040500;856877040756;856877041012;856877041268;856877041524;856877041780&amp;st.layer.showNav=on&amp;st.layer.photoAlbumId=53756228862068&amp;st.layer.epm=off&amp;st.layer.photoId=856877041780&amp;st.layer.opl=off&amp;st.layer.navStartPhotoId=856877041780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mycdn.me/image?id=856877040244&amp;t=3&amp;plc=WEB&amp;tkn=*uZFj31KktMiWf7SQ3PM_dpvLlOA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6877040500&amp;t=3&amp;plc=WEB&amp;tkn=*4NCSMO2l97IJn_cfhACge11Ez3A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7245424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6877040756&amp;t=3&amp;plc=WEB&amp;tkn=*DMu00tRgbnjTZmz9IhylXFCcvmg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6877041012&amp;t=3&amp;plc=WEB&amp;tkn=*wP2kn2BTUP4QkDNbmJaWDPYWX3M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6877041268&amp;t=3&amp;plc=WEB&amp;tkn=*FXGKeIJqiuQC_fZWSjgsoxnyYv8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6877041268&amp;t=3&amp;plc=WEB&amp;tkn=*FXGKeIJqiuQC_fZWSjgsoxnyYv8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6877041524&amp;t=3&amp;plc=WEB&amp;tkn=*sXuFMAnExOdfopCyZM2UNztrN7U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id=856877041780&amp;t=3&amp;plc=WEB&amp;tkn=*-82Hs-qEukG1X1rkW8OfC6fB0sw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2</cp:revision>
  <dcterms:created xsi:type="dcterms:W3CDTF">2018-01-15T19:45:22Z</dcterms:created>
  <dcterms:modified xsi:type="dcterms:W3CDTF">2018-01-15T19:57:45Z</dcterms:modified>
</cp:coreProperties>
</file>