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2460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0F95-96D5-49E4-887E-18B4505DC861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1CA8-A323-4CBC-8AD3-A78113EA27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0F95-96D5-49E4-887E-18B4505DC861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1CA8-A323-4CBC-8AD3-A78113EA27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0F95-96D5-49E4-887E-18B4505DC861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1CA8-A323-4CBC-8AD3-A78113EA27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0F95-96D5-49E4-887E-18B4505DC861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1CA8-A323-4CBC-8AD3-A78113EA27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0F95-96D5-49E4-887E-18B4505DC861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1CA8-A323-4CBC-8AD3-A78113EA27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0F95-96D5-49E4-887E-18B4505DC861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1CA8-A323-4CBC-8AD3-A78113EA27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0F95-96D5-49E4-887E-18B4505DC861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1CA8-A323-4CBC-8AD3-A78113EA27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0F95-96D5-49E4-887E-18B4505DC861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1CA8-A323-4CBC-8AD3-A78113EA27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0F95-96D5-49E4-887E-18B4505DC861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1CA8-A323-4CBC-8AD3-A78113EA27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0F95-96D5-49E4-887E-18B4505DC861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1CA8-A323-4CBC-8AD3-A78113EA27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0F95-96D5-49E4-887E-18B4505DC861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1CA8-A323-4CBC-8AD3-A78113EA27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C0F95-96D5-49E4-887E-18B4505DC861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B1CA8-A323-4CBC-8AD3-A78113EA27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ok.ru/dk?cmd=PopLayerPhoto&amp;st.layer.cmd=PopLayerPhotoOuter&amp;st.layer.type=GROUP&amp;st.layer.revNav=off&amp;st.layer.limitedUi=false&amp;st.layer.sphotoIds=856877040244;856877040500;856877040756;856877041012;856877041268;856877041524;856877041780&amp;st.layer.showNav=on&amp;st.layer.photoAlbumId=53756228862068&amp;st.layer.epm=off&amp;st.layer.photoId=856877040244&amp;st.layer.opl=off&amp;st.layer.navStartPhotoId=856877040244&amp;st.layer.sbd=off&amp;st.cmd=userMain&amp;st._aid=GroupTopicLayer_openPhotoLayer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ok.ru/dk?cmd=PopLayerPhoto&amp;st.layer.cmd=PopLayerPhotoOuter&amp;st.layer.type=GROUP&amp;st.layer.revNav=off&amp;st.layer.limitedUi=false&amp;st.layer.sphotoIds=856877040244;856877040500;856877040756;856877041012;856877041268;856877041524;856877041780&amp;st.layer.showNav=on&amp;st.layer.photoAlbumId=53756228862068&amp;st.layer.epm=off&amp;st.layer.photoId=856877040500&amp;st.layer.opl=off&amp;st.layer.navStartPhotoId=856877040500&amp;st.layer.sbd=off&amp;st.cmd=userMain&amp;st._aid=GroupTopicLayer_openPhotoLayer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ok.ru/dk?cmd=PopLayerPhoto&amp;st.layer.cmd=PopLayerPhotoOuter&amp;st.layer.type=GROUP&amp;st.layer.revNav=off&amp;st.layer.limitedUi=false&amp;st.layer.sphotoIds=856877040244;856877040500;856877040756;856877041012;856877041268;856877041524;856877041780&amp;st.layer.showNav=on&amp;st.layer.photoAlbumId=53756228862068&amp;st.layer.epm=off&amp;st.layer.photoId=856877040756&amp;st.layer.opl=off&amp;st.layer.navStartPhotoId=856877040756&amp;st.layer.sbd=off&amp;st.cmd=userMain&amp;st._aid=GroupTopicLayer_openPhotoLayer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ok.ru/dk?cmd=PopLayerPhoto&amp;st.layer.cmd=PopLayerPhotoOuter&amp;st.layer.type=GROUP&amp;st.layer.revNav=off&amp;st.layer.limitedUi=false&amp;st.layer.sphotoIds=856877040244;856877040500;856877040756;856877041012;856877041268;856877041524;856877041780&amp;st.layer.showNav=on&amp;st.layer.photoAlbumId=53756228862068&amp;st.layer.epm=off&amp;st.layer.photoId=856877041012&amp;st.layer.opl=off&amp;st.layer.navStartPhotoId=856877041012&amp;st.layer.sbd=off&amp;st.cmd=userMain&amp;st._aid=GroupTopicLayer_openPhotoLayer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ok.ru/dk?cmd=PopLayerPhoto&amp;st.layer.cmd=PopLayerPhotoOuter&amp;st.layer.type=GROUP&amp;st.layer.revNav=off&amp;st.layer.limitedUi=false&amp;st.layer.sphotoIds=856877040244;856877040500;856877040756;856877041012;856877041268;856877041524;856877041780&amp;st.layer.showNav=on&amp;st.layer.photoAlbumId=53756228862068&amp;st.layer.epm=off&amp;st.layer.photoId=856877041268&amp;st.layer.opl=off&amp;st.layer.navStartPhotoId=856877041268&amp;st.layer.sbd=off&amp;st.cmd=userMain&amp;st._aid=GroupTopicLayer_openPhotoLayer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ok.ru/dk?cmd=PopLayerPhoto&amp;st.layer.cmd=PopLayerPhotoOuter&amp;st.layer.type=GROUP&amp;st.layer.revNav=off&amp;st.layer.limitedUi=false&amp;st.layer.sphotoIds=856877040244;856877040500;856877040756;856877041012;856877041268;856877041524;856877041780&amp;st.layer.showNav=on&amp;st.layer.photoAlbumId=53756228862068&amp;st.layer.epm=off&amp;st.layer.photoId=856877041268&amp;st.layer.opl=off&amp;st.layer.navStartPhotoId=856877041268&amp;st.layer.sbd=off&amp;st.cmd=userMain&amp;st._aid=GroupTopicLayer_openPhotoLayer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ok.ru/dk?cmd=PopLayerPhoto&amp;st.layer.cmd=PopLayerPhotoOuter&amp;st.layer.type=GROUP&amp;st.layer.revNav=off&amp;st.layer.limitedUi=false&amp;st.layer.sphotoIds=856877040244;856877040500;856877040756;856877041012;856877041268;856877041524;856877041780&amp;st.layer.showNav=on&amp;st.layer.photoAlbumId=53756228862068&amp;st.layer.epm=off&amp;st.layer.photoId=856877041524&amp;st.layer.opl=off&amp;st.layer.navStartPhotoId=856877041524&amp;st.layer.sbd=off&amp;st.cmd=userMain&amp;st._aid=GroupTopicLayer_openPhotoLayer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ok.ru/dk?cmd=PopLayerPhoto&amp;st.layer.cmd=PopLayerPhotoOuter&amp;st.layer.type=GROUP&amp;st.layer.revNav=off&amp;st.layer.limitedUi=false&amp;st.layer.sphotoIds=856877040244;856877040500;856877040756;856877041012;856877041268;856877041524;856877041780&amp;st.layer.showNav=on&amp;st.layer.photoAlbumId=53756228862068&amp;st.layer.epm=off&amp;st.layer.photoId=856877041780&amp;st.layer.opl=off&amp;st.layer.navStartPhotoId=856877041780&amp;st.layer.sbd=off&amp;st.cmd=userMain&amp;st._aid=GroupTopicLayer_openPhotoLayer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.mycdn.me/image?id=856877040244&amp;t=3&amp;plc=WEB&amp;tkn=*uZFj31KktMiWf7SQ3PM_dpvLlOA">
            <a:hlinkClick r:id="rId2"/>
          </p:cNvPr>
          <p:cNvPicPr/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56877040500&amp;t=3&amp;plc=WEB&amp;tkn=*4NCSMO2l97IJn_cfhACge11Ez3A">
            <a:hlinkClick r:id="rId2"/>
          </p:cNvPr>
          <p:cNvPicPr/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0" y="0"/>
            <a:ext cx="7245424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56877040756&amp;t=3&amp;plc=WEB&amp;tkn=*DMu00tRgbnjTZmz9IhylXFCcvmg">
            <a:hlinkClick r:id="rId2"/>
          </p:cNvPr>
          <p:cNvPicPr/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56877041012&amp;t=3&amp;plc=WEB&amp;tkn=*wP2kn2BTUP4QkDNbmJaWDPYWX3M">
            <a:hlinkClick r:id="rId2"/>
          </p:cNvPr>
          <p:cNvPicPr/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56877041268&amp;t=3&amp;plc=WEB&amp;tkn=*FXGKeIJqiuQC_fZWSjgsoxnyYv8">
            <a:hlinkClick r:id="rId2"/>
          </p:cNvPr>
          <p:cNvPicPr/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" y="0"/>
            <a:ext cx="6857999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56877041268&amp;t=3&amp;plc=WEB&amp;tkn=*FXGKeIJqiuQC_fZWSjgsoxnyYv8">
            <a:hlinkClick r:id="rId2"/>
          </p:cNvPr>
          <p:cNvPicPr/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56877041524&amp;t=3&amp;plc=WEB&amp;tkn=*sXuFMAnExOdfopCyZM2UNztrN7U">
            <a:hlinkClick r:id="rId2"/>
          </p:cNvPr>
          <p:cNvPicPr/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56877041780&amp;t=3&amp;plc=WEB&amp;tkn=*-82Hs-qEukG1X1rkW8OfC6fB0sw">
            <a:hlinkClick r:id="rId2"/>
          </p:cNvPr>
          <p:cNvPicPr/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 Ивановна</dc:creator>
  <cp:lastModifiedBy>Галина Ивановна</cp:lastModifiedBy>
  <cp:revision>2</cp:revision>
  <dcterms:created xsi:type="dcterms:W3CDTF">2018-01-15T19:45:22Z</dcterms:created>
  <dcterms:modified xsi:type="dcterms:W3CDTF">2018-01-15T19:57:45Z</dcterms:modified>
</cp:coreProperties>
</file>