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6" r:id="rId7"/>
    <p:sldId id="267" r:id="rId8"/>
    <p:sldId id="260" r:id="rId9"/>
    <p:sldId id="261" r:id="rId10"/>
    <p:sldId id="270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6ACCC-1E45-456A-92E2-A52EE47CAF76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03A9B-393B-45DA-9479-87F69B2BC4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6ACCC-1E45-456A-92E2-A52EE47CAF76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03A9B-393B-45DA-9479-87F69B2BC4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6ACCC-1E45-456A-92E2-A52EE47CAF76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03A9B-393B-45DA-9479-87F69B2BC4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6ACCC-1E45-456A-92E2-A52EE47CAF76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03A9B-393B-45DA-9479-87F69B2BC4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6ACCC-1E45-456A-92E2-A52EE47CAF76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03A9B-393B-45DA-9479-87F69B2BC4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6ACCC-1E45-456A-92E2-A52EE47CAF76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03A9B-393B-45DA-9479-87F69B2BC4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6ACCC-1E45-456A-92E2-A52EE47CAF76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03A9B-393B-45DA-9479-87F69B2BC4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6ACCC-1E45-456A-92E2-A52EE47CAF76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03A9B-393B-45DA-9479-87F69B2BC4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6ACCC-1E45-456A-92E2-A52EE47CAF76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03A9B-393B-45DA-9479-87F69B2BC4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6ACCC-1E45-456A-92E2-A52EE47CAF76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03A9B-393B-45DA-9479-87F69B2BC4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6ACCC-1E45-456A-92E2-A52EE47CAF76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03A9B-393B-45DA-9479-87F69B2BC4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6ACCC-1E45-456A-92E2-A52EE47CAF76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03A9B-393B-45DA-9479-87F69B2BC4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8.png"/><Relationship Id="rId7" Type="http://schemas.openxmlformats.org/officeDocument/2006/relationships/image" Target="../media/image5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48.png"/><Relationship Id="rId7" Type="http://schemas.openxmlformats.org/officeDocument/2006/relationships/image" Target="../media/image5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Relationship Id="rId9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3.jpeg"/><Relationship Id="rId7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1.jpeg"/><Relationship Id="rId10" Type="http://schemas.openxmlformats.org/officeDocument/2006/relationships/image" Target="../media/image39.jpeg"/><Relationship Id="rId4" Type="http://schemas.openxmlformats.org/officeDocument/2006/relationships/image" Target="../media/image34.jpeg"/><Relationship Id="rId9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46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12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11" Type="http://schemas.openxmlformats.org/officeDocument/2006/relationships/image" Target="../media/image16.jpeg"/><Relationship Id="rId5" Type="http://schemas.openxmlformats.org/officeDocument/2006/relationships/image" Target="../media/image42.jpeg"/><Relationship Id="rId10" Type="http://schemas.openxmlformats.org/officeDocument/2006/relationships/image" Target="../media/image45.jpeg"/><Relationship Id="rId4" Type="http://schemas.openxmlformats.org/officeDocument/2006/relationships/image" Target="../media/image41.jpeg"/><Relationship Id="rId9" Type="http://schemas.openxmlformats.org/officeDocument/2006/relationships/image" Target="../media/image33.jpeg"/><Relationship Id="rId14" Type="http://schemas.openxmlformats.org/officeDocument/2006/relationships/image" Target="../media/image4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ftrzfg-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42998" y="-1143000"/>
            <a:ext cx="6857999" cy="91440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9712" y="332656"/>
            <a:ext cx="5040560" cy="2304256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r>
              <a:rPr lang="ru-RU" sz="48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Посуда </a:t>
            </a:r>
            <a:endParaRPr lang="ru-RU" sz="4800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9218" name="Picture 2" descr="http://pngimg.com/uploads/cooking_pan/cooking_pan_PNG8374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2915816" y="2276872"/>
            <a:ext cx="3864751" cy="2154719"/>
          </a:xfrm>
          <a:prstGeom prst="rect">
            <a:avLst/>
          </a:prstGeom>
          <a:noFill/>
        </p:spPr>
      </p:pic>
      <p:pic>
        <p:nvPicPr>
          <p:cNvPr id="9220" name="Picture 4" descr="https://mmedia.ozone.ru/multimedia/1014092127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467544" y="4077072"/>
            <a:ext cx="3164649" cy="1983180"/>
          </a:xfrm>
          <a:prstGeom prst="rect">
            <a:avLst/>
          </a:prstGeom>
          <a:noFill/>
        </p:spPr>
      </p:pic>
      <p:pic>
        <p:nvPicPr>
          <p:cNvPr id="9222" name="Picture 6" descr="http://www.v3toys.ru/kiwi-public-data/Kiwi_Img/5797d1bcdf23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 t="12327" b="21105"/>
          <a:stretch>
            <a:fillRect/>
          </a:stretch>
        </p:blipFill>
        <p:spPr bwMode="auto">
          <a:xfrm>
            <a:off x="5508104" y="4149080"/>
            <a:ext cx="3240360" cy="194421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860032" y="6021288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Подготовила: Соларева Г. И.</a:t>
            </a: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МБДОУ №55 «Хрусталик» г. Керчь 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-1" y="0"/>
            <a:ext cx="9144002" cy="6857999"/>
            <a:chOff x="-1" y="0"/>
            <a:chExt cx="9144002" cy="6857999"/>
          </a:xfrm>
        </p:grpSpPr>
        <p:pic>
          <p:nvPicPr>
            <p:cNvPr id="3" name="Рисунок 2" descr="hftrzfg-004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1143000" y="-1143001"/>
              <a:ext cx="6857999" cy="9144002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971600" y="260648"/>
              <a:ext cx="712879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Игра </a:t>
              </a:r>
              <a:r>
                <a:rPr lang="ru-RU" sz="2800" b="1" i="1" dirty="0" smtClean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«Что исчезло?»</a:t>
              </a:r>
            </a:p>
            <a:p>
              <a:endParaRPr lang="ru-RU" dirty="0" smtClean="0"/>
            </a:p>
            <a:p>
              <a:endParaRPr lang="ru-RU" dirty="0"/>
            </a:p>
          </p:txBody>
        </p:sp>
        <p:pic>
          <p:nvPicPr>
            <p:cNvPr id="25602" name="Picture 2" descr="http://www.gilbertsullivan.tv/images/bookshelf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5536" y="836712"/>
              <a:ext cx="3941639" cy="3672408"/>
            </a:xfrm>
            <a:prstGeom prst="rect">
              <a:avLst/>
            </a:prstGeom>
            <a:noFill/>
          </p:spPr>
        </p:pic>
        <p:pic>
          <p:nvPicPr>
            <p:cNvPr id="6" name="Picture 14" descr="http://beauty.mypartnershop.ru/pictures/1013932022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40000"/>
            </a:blip>
            <a:srcRect t="15120" b="14321"/>
            <a:stretch>
              <a:fillRect/>
            </a:stretch>
          </p:blipFill>
          <p:spPr bwMode="auto">
            <a:xfrm>
              <a:off x="467544" y="980728"/>
              <a:ext cx="1632857" cy="1152128"/>
            </a:xfrm>
            <a:prstGeom prst="rect">
              <a:avLst/>
            </a:prstGeom>
            <a:noFill/>
          </p:spPr>
        </p:pic>
        <p:pic>
          <p:nvPicPr>
            <p:cNvPr id="7" name="Picture 4" descr="https://banner2.kisspng.com/20180324/etw/kisspng-electric-kettle-teapot-steam-clip-art-kettle-5ab67ef2653109.3903340215219094904145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lum bright="-10000" contrast="40000"/>
            </a:blip>
            <a:srcRect/>
            <a:stretch>
              <a:fillRect/>
            </a:stretch>
          </p:blipFill>
          <p:spPr bwMode="auto">
            <a:xfrm>
              <a:off x="3059832" y="3356993"/>
              <a:ext cx="1056639" cy="1080120"/>
            </a:xfrm>
            <a:prstGeom prst="rect">
              <a:avLst/>
            </a:prstGeom>
            <a:noFill/>
          </p:spPr>
        </p:pic>
        <p:pic>
          <p:nvPicPr>
            <p:cNvPr id="8" name="Picture 2" descr="http://mebel-dom-dacha.ru/content/files/catalog1/312/big/587a58c73f03b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40000"/>
            </a:blip>
            <a:srcRect b="13781"/>
            <a:stretch>
              <a:fillRect/>
            </a:stretch>
          </p:blipFill>
          <p:spPr bwMode="auto">
            <a:xfrm flipH="1">
              <a:off x="1657238" y="2204864"/>
              <a:ext cx="1618618" cy="1063700"/>
            </a:xfrm>
            <a:prstGeom prst="rect">
              <a:avLst/>
            </a:prstGeom>
            <a:noFill/>
          </p:spPr>
        </p:pic>
        <p:pic>
          <p:nvPicPr>
            <p:cNvPr id="9" name="Picture 2" descr="http://www.gilbertsullivan.tv/images/bookshelf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44008" y="2780928"/>
              <a:ext cx="3941639" cy="3672408"/>
            </a:xfrm>
            <a:prstGeom prst="rect">
              <a:avLst/>
            </a:prstGeom>
            <a:noFill/>
          </p:spPr>
        </p:pic>
        <p:pic>
          <p:nvPicPr>
            <p:cNvPr id="10" name="Picture 10" descr="https://www.el-delta.ru/upload/iblock/459/0314_2_aromatnyy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1572" b="22269"/>
            <a:stretch>
              <a:fillRect/>
            </a:stretch>
          </p:blipFill>
          <p:spPr bwMode="auto">
            <a:xfrm>
              <a:off x="755576" y="3501008"/>
              <a:ext cx="1512168" cy="864095"/>
            </a:xfrm>
            <a:prstGeom prst="rect">
              <a:avLst/>
            </a:prstGeom>
            <a:noFill/>
          </p:spPr>
        </p:pic>
        <p:pic>
          <p:nvPicPr>
            <p:cNvPr id="11" name="Picture 6" descr="https://www.lebensmittellexikon.de/bilder/p000057a.jpg.gz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40000"/>
            </a:blip>
            <a:srcRect/>
            <a:stretch>
              <a:fillRect/>
            </a:stretch>
          </p:blipFill>
          <p:spPr bwMode="auto">
            <a:xfrm>
              <a:off x="2339752" y="980728"/>
              <a:ext cx="1800200" cy="1198013"/>
            </a:xfrm>
            <a:prstGeom prst="rect">
              <a:avLst/>
            </a:prstGeom>
            <a:noFill/>
          </p:spPr>
        </p:pic>
        <p:pic>
          <p:nvPicPr>
            <p:cNvPr id="12" name="Picture 14" descr="http://beauty.mypartnershop.ru/pictures/1013932022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40000"/>
            </a:blip>
            <a:srcRect t="15120" b="14321"/>
            <a:stretch>
              <a:fillRect/>
            </a:stretch>
          </p:blipFill>
          <p:spPr bwMode="auto">
            <a:xfrm>
              <a:off x="4716016" y="2924944"/>
              <a:ext cx="1632857" cy="1152128"/>
            </a:xfrm>
            <a:prstGeom prst="rect">
              <a:avLst/>
            </a:prstGeom>
            <a:noFill/>
          </p:spPr>
        </p:pic>
        <p:pic>
          <p:nvPicPr>
            <p:cNvPr id="13" name="Picture 6" descr="https://www.lebensmittellexikon.de/bilder/p000057a.jpg.gz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40000"/>
            </a:blip>
            <a:srcRect/>
            <a:stretch>
              <a:fillRect/>
            </a:stretch>
          </p:blipFill>
          <p:spPr bwMode="auto">
            <a:xfrm>
              <a:off x="6732240" y="2924944"/>
              <a:ext cx="1800200" cy="1198013"/>
            </a:xfrm>
            <a:prstGeom prst="rect">
              <a:avLst/>
            </a:prstGeom>
            <a:noFill/>
          </p:spPr>
        </p:pic>
        <p:pic>
          <p:nvPicPr>
            <p:cNvPr id="14" name="Picture 2" descr="http://mebel-dom-dacha.ru/content/files/catalog1/312/big/587a58c73f03b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40000"/>
            </a:blip>
            <a:srcRect b="13781"/>
            <a:stretch>
              <a:fillRect/>
            </a:stretch>
          </p:blipFill>
          <p:spPr bwMode="auto">
            <a:xfrm flipH="1">
              <a:off x="5724128" y="4149080"/>
              <a:ext cx="1618618" cy="1063700"/>
            </a:xfrm>
            <a:prstGeom prst="rect">
              <a:avLst/>
            </a:prstGeom>
            <a:noFill/>
          </p:spPr>
        </p:pic>
        <p:pic>
          <p:nvPicPr>
            <p:cNvPr id="15" name="Picture 10" descr="https://www.el-delta.ru/upload/iblock/459/0314_2_aromatnyy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1572" b="22269"/>
            <a:stretch>
              <a:fillRect/>
            </a:stretch>
          </p:blipFill>
          <p:spPr bwMode="auto">
            <a:xfrm>
              <a:off x="4932040" y="5445224"/>
              <a:ext cx="1512168" cy="864095"/>
            </a:xfrm>
            <a:prstGeom prst="rect">
              <a:avLst/>
            </a:prstGeom>
            <a:noFill/>
          </p:spPr>
        </p:pic>
      </p:grpSp>
      <p:pic>
        <p:nvPicPr>
          <p:cNvPr id="17" name="Picture 4" descr="https://banner2.kisspng.com/20180324/etw/kisspng-electric-kettle-teapot-steam-clip-art-kettle-5ab67ef2653109.3903340215219094904145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7236296" y="5301208"/>
            <a:ext cx="1056639" cy="10801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/>
          <p:cNvGrpSpPr/>
          <p:nvPr/>
        </p:nvGrpSpPr>
        <p:grpSpPr>
          <a:xfrm>
            <a:off x="-1" y="0"/>
            <a:ext cx="9144002" cy="6857999"/>
            <a:chOff x="-1" y="0"/>
            <a:chExt cx="9144002" cy="6857999"/>
          </a:xfrm>
        </p:grpSpPr>
        <p:pic>
          <p:nvPicPr>
            <p:cNvPr id="3" name="Рисунок 2" descr="hftrzfg-004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1143000" y="-1143001"/>
              <a:ext cx="6857999" cy="9144002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971600" y="332656"/>
              <a:ext cx="712879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Игра </a:t>
              </a:r>
              <a:r>
                <a:rPr lang="ru-RU" sz="2800" b="1" i="1" dirty="0" smtClean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«Что исчезло?»</a:t>
              </a:r>
            </a:p>
            <a:p>
              <a:endParaRPr lang="ru-RU" dirty="0" smtClean="0"/>
            </a:p>
            <a:p>
              <a:endParaRPr lang="ru-RU" dirty="0"/>
            </a:p>
          </p:txBody>
        </p:sp>
        <p:pic>
          <p:nvPicPr>
            <p:cNvPr id="25602" name="Picture 2" descr="http://www.gilbertsullivan.tv/images/bookshelf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5536" y="836712"/>
              <a:ext cx="3941639" cy="3672408"/>
            </a:xfrm>
            <a:prstGeom prst="rect">
              <a:avLst/>
            </a:prstGeom>
            <a:noFill/>
          </p:spPr>
        </p:pic>
        <p:pic>
          <p:nvPicPr>
            <p:cNvPr id="9" name="Picture 2" descr="http://www.gilbertsullivan.tv/images/bookshelf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44008" y="2780928"/>
              <a:ext cx="3941639" cy="3672408"/>
            </a:xfrm>
            <a:prstGeom prst="rect">
              <a:avLst/>
            </a:prstGeom>
            <a:noFill/>
          </p:spPr>
        </p:pic>
        <p:pic>
          <p:nvPicPr>
            <p:cNvPr id="16" name="Picture 20" descr="http://vilki-lozhki.ru/i/goods/goods_IMG_2950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EFF5F3"/>
                </a:clrFrom>
                <a:clrTo>
                  <a:srgbClr val="EFF5F3">
                    <a:alpha val="0"/>
                  </a:srgbClr>
                </a:clrTo>
              </a:clrChange>
              <a:lum contrast="40000"/>
            </a:blip>
            <a:srcRect t="24192" b="22133"/>
            <a:stretch>
              <a:fillRect/>
            </a:stretch>
          </p:blipFill>
          <p:spPr bwMode="auto">
            <a:xfrm>
              <a:off x="539552" y="3429000"/>
              <a:ext cx="1368152" cy="917559"/>
            </a:xfrm>
            <a:prstGeom prst="rect">
              <a:avLst/>
            </a:prstGeom>
            <a:noFill/>
          </p:spPr>
        </p:pic>
        <p:pic>
          <p:nvPicPr>
            <p:cNvPr id="17" name="Picture 20" descr="http://vilki-lozhki.ru/i/goods/goods_IMG_2950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EFF5F3"/>
                </a:clrFrom>
                <a:clrTo>
                  <a:srgbClr val="EFF5F3">
                    <a:alpha val="0"/>
                  </a:srgbClr>
                </a:clrTo>
              </a:clrChange>
              <a:lum contrast="40000"/>
            </a:blip>
            <a:srcRect t="24192" b="22133"/>
            <a:stretch>
              <a:fillRect/>
            </a:stretch>
          </p:blipFill>
          <p:spPr bwMode="auto">
            <a:xfrm>
              <a:off x="4788024" y="5373216"/>
              <a:ext cx="1368152" cy="917559"/>
            </a:xfrm>
            <a:prstGeom prst="rect">
              <a:avLst/>
            </a:prstGeom>
            <a:noFill/>
          </p:spPr>
        </p:pic>
        <p:pic>
          <p:nvPicPr>
            <p:cNvPr id="18" name="Picture 22" descr="http://wallpapers3.hellowallpaper.com/photography_bread-widescreen_02-1440x900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EFDFB"/>
                </a:clrFrom>
                <a:clrTo>
                  <a:srgbClr val="FEFDFB">
                    <a:alpha val="0"/>
                  </a:srgbClr>
                </a:clrTo>
              </a:clrChange>
              <a:lum bright="-20000" contrast="40000"/>
            </a:blip>
            <a:srcRect b="11765"/>
            <a:stretch>
              <a:fillRect/>
            </a:stretch>
          </p:blipFill>
          <p:spPr bwMode="auto">
            <a:xfrm>
              <a:off x="2483768" y="3356992"/>
              <a:ext cx="1958617" cy="1080120"/>
            </a:xfrm>
            <a:prstGeom prst="rect">
              <a:avLst/>
            </a:prstGeom>
            <a:noFill/>
          </p:spPr>
        </p:pic>
        <p:pic>
          <p:nvPicPr>
            <p:cNvPr id="19" name="Picture 6" descr="https://www.partybell.com/images/product/large/TY-JFL-PKM-CMG-8557-CA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40000"/>
            </a:blip>
            <a:srcRect/>
            <a:stretch>
              <a:fillRect/>
            </a:stretch>
          </p:blipFill>
          <p:spPr bwMode="auto">
            <a:xfrm>
              <a:off x="755576" y="1052736"/>
              <a:ext cx="927876" cy="1002335"/>
            </a:xfrm>
            <a:prstGeom prst="rect">
              <a:avLst/>
            </a:prstGeom>
            <a:noFill/>
          </p:spPr>
        </p:pic>
        <p:pic>
          <p:nvPicPr>
            <p:cNvPr id="20" name="Picture 2" descr="https://posuda365.ru/wa-data/public/shop/products/04/44/14404/images/29003/29003.970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lum bright="-20000" contrast="40000"/>
            </a:blip>
            <a:srcRect/>
            <a:stretch>
              <a:fillRect/>
            </a:stretch>
          </p:blipFill>
          <p:spPr bwMode="auto">
            <a:xfrm>
              <a:off x="1475656" y="2132856"/>
              <a:ext cx="1584176" cy="1188949"/>
            </a:xfrm>
            <a:prstGeom prst="rect">
              <a:avLst/>
            </a:prstGeom>
            <a:noFill/>
          </p:spPr>
        </p:pic>
        <p:pic>
          <p:nvPicPr>
            <p:cNvPr id="21" name="Picture 10" descr="http://4tarelki.ru/foto/51/1239/484-481/0-stakan-limony-290-ml.-bez-upakovki-.jp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40000"/>
            </a:blip>
            <a:srcRect l="31818" r="29546"/>
            <a:stretch>
              <a:fillRect/>
            </a:stretch>
          </p:blipFill>
          <p:spPr bwMode="auto">
            <a:xfrm>
              <a:off x="1907704" y="980728"/>
              <a:ext cx="720080" cy="1124858"/>
            </a:xfrm>
            <a:prstGeom prst="rect">
              <a:avLst/>
            </a:prstGeom>
            <a:noFill/>
          </p:spPr>
        </p:pic>
        <p:pic>
          <p:nvPicPr>
            <p:cNvPr id="22" name="Picture 8" descr="https://opt-stuff.ru/image/cache/data/YML98499936b89d074a428d8486c55cf2a2/chaynye-pary-4pr/IMG53b468d69e62b23eebf48120b0421cc8-800x800.jpg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40000"/>
            </a:blip>
            <a:srcRect/>
            <a:stretch>
              <a:fillRect/>
            </a:stretch>
          </p:blipFill>
          <p:spPr bwMode="auto">
            <a:xfrm>
              <a:off x="3059832" y="1052736"/>
              <a:ext cx="1080120" cy="1080120"/>
            </a:xfrm>
            <a:prstGeom prst="rect">
              <a:avLst/>
            </a:prstGeom>
            <a:noFill/>
          </p:spPr>
        </p:pic>
        <p:pic>
          <p:nvPicPr>
            <p:cNvPr id="23" name="Picture 6" descr="https://www.partybell.com/images/product/large/TY-JFL-PKM-CMG-8557-CA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40000"/>
            </a:blip>
            <a:srcRect/>
            <a:stretch>
              <a:fillRect/>
            </a:stretch>
          </p:blipFill>
          <p:spPr bwMode="auto">
            <a:xfrm>
              <a:off x="5004048" y="2996952"/>
              <a:ext cx="927876" cy="1002335"/>
            </a:xfrm>
            <a:prstGeom prst="rect">
              <a:avLst/>
            </a:prstGeom>
            <a:noFill/>
          </p:spPr>
        </p:pic>
        <p:pic>
          <p:nvPicPr>
            <p:cNvPr id="24" name="Picture 10" descr="http://4tarelki.ru/foto/51/1239/484-481/0-stakan-limony-290-ml.-bez-upakovki-.jp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40000"/>
            </a:blip>
            <a:srcRect l="31818" r="29546"/>
            <a:stretch>
              <a:fillRect/>
            </a:stretch>
          </p:blipFill>
          <p:spPr bwMode="auto">
            <a:xfrm>
              <a:off x="6228184" y="2924944"/>
              <a:ext cx="720080" cy="1124858"/>
            </a:xfrm>
            <a:prstGeom prst="rect">
              <a:avLst/>
            </a:prstGeom>
            <a:noFill/>
          </p:spPr>
        </p:pic>
        <p:pic>
          <p:nvPicPr>
            <p:cNvPr id="25" name="Picture 8" descr="https://opt-stuff.ru/image/cache/data/YML98499936b89d074a428d8486c55cf2a2/chaynye-pary-4pr/IMG53b468d69e62b23eebf48120b0421cc8-800x800.jpg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40000"/>
            </a:blip>
            <a:srcRect/>
            <a:stretch>
              <a:fillRect/>
            </a:stretch>
          </p:blipFill>
          <p:spPr bwMode="auto">
            <a:xfrm>
              <a:off x="7308304" y="2924944"/>
              <a:ext cx="1080120" cy="1080120"/>
            </a:xfrm>
            <a:prstGeom prst="rect">
              <a:avLst/>
            </a:prstGeom>
            <a:noFill/>
          </p:spPr>
        </p:pic>
        <p:pic>
          <p:nvPicPr>
            <p:cNvPr id="26" name="Picture 2" descr="https://posuda365.ru/wa-data/public/shop/products/04/44/14404/images/29003/29003.970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lum bright="-20000" contrast="40000"/>
            </a:blip>
            <a:srcRect/>
            <a:stretch>
              <a:fillRect/>
            </a:stretch>
          </p:blipFill>
          <p:spPr bwMode="auto">
            <a:xfrm>
              <a:off x="5796136" y="4077072"/>
              <a:ext cx="1584176" cy="1188949"/>
            </a:xfrm>
            <a:prstGeom prst="rect">
              <a:avLst/>
            </a:prstGeom>
            <a:noFill/>
          </p:spPr>
        </p:pic>
      </p:grpSp>
      <p:pic>
        <p:nvPicPr>
          <p:cNvPr id="29" name="Picture 22" descr="http://wallpapers3.hellowallpaper.com/photography_bread-widescreen_02-1440x90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lum bright="-20000" contrast="40000"/>
          </a:blip>
          <a:srcRect b="11765"/>
          <a:stretch>
            <a:fillRect/>
          </a:stretch>
        </p:blipFill>
        <p:spPr bwMode="auto">
          <a:xfrm>
            <a:off x="6660232" y="5229200"/>
            <a:ext cx="1958617" cy="10801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ftrzfg-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42998" y="-1143000"/>
            <a:ext cx="6857999" cy="914400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11760" y="332656"/>
            <a:ext cx="4320480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sz="36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Загадки </a:t>
            </a:r>
            <a:endParaRPr lang="ru-RU" sz="3600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1196752"/>
            <a:ext cx="2700000" cy="252028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55576" y="1196752"/>
            <a:ext cx="28083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Я пыхчу, пыхчу, пыхчу,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Больше греться не хочу.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Крышка громко зазвенела:</a:t>
            </a:r>
          </a:p>
          <a:p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«Пейте чай, вода вскипела!»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(Чайник.)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652120" y="1196752"/>
            <a:ext cx="2700000" cy="252028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796136" y="1628800"/>
            <a:ext cx="2520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Она бывает глубока,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Она бывает мелка.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Однако это не река. 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(Тарелка.)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8194" name="Picture 2" descr="http://www.blonderhome.ru/upload/resize_cache/iblock/d81/800_600_1/1292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20000" contrast="40000"/>
          </a:blip>
          <a:srcRect l="15170" r="15724"/>
          <a:stretch>
            <a:fillRect/>
          </a:stretch>
        </p:blipFill>
        <p:spPr bwMode="auto">
          <a:xfrm>
            <a:off x="5724128" y="3789040"/>
            <a:ext cx="2952328" cy="2846311"/>
          </a:xfrm>
          <a:prstGeom prst="rect">
            <a:avLst/>
          </a:prstGeom>
          <a:noFill/>
        </p:spPr>
      </p:pic>
      <p:pic>
        <p:nvPicPr>
          <p:cNvPr id="8196" name="Picture 4" descr="https://banner2.kisspng.com/20180324/etw/kisspng-electric-kettle-teapot-steam-clip-art-kettle-5ab67ef2653109.3903340215219094904145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899592" y="4005064"/>
            <a:ext cx="2467057" cy="25218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ftrzfg-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43000" y="-1143001"/>
            <a:ext cx="6857999" cy="91440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3645024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04048" y="3501008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764704"/>
            <a:ext cx="2700000" cy="252028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755576" y="1268760"/>
            <a:ext cx="27363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кухоньке нашей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Мы варим в ней кашу,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Картошку, бульоны,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Супы, макароны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 </a:t>
            </a:r>
            <a:endParaRPr lang="ru-RU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Кастрюля.)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64088" y="764704"/>
            <a:ext cx="2988032" cy="252028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364088" y="1268760"/>
            <a:ext cx="31683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кухне ей всегда почет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Она и жарит и печет,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 приготовить нам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еды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кухне без … 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Сковороды.)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22530" name="AutoShape 2" descr="http://1.bp.blogspot.com/-IkyQ-B-3gnM/UJbbPgfbiSI/AAAAAAAABho/MdGSAtrz4IU/s1600/48688806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2" name="Picture 4" descr="https://static.1k.by/images/products/ip/big/ppb/e/1468071/i91667acb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40000"/>
          </a:blip>
          <a:srcRect/>
          <a:stretch>
            <a:fillRect/>
          </a:stretch>
        </p:blipFill>
        <p:spPr bwMode="auto">
          <a:xfrm rot="20339768">
            <a:off x="4965767" y="3940782"/>
            <a:ext cx="4087423" cy="2309691"/>
          </a:xfrm>
          <a:prstGeom prst="rect">
            <a:avLst/>
          </a:prstGeom>
          <a:noFill/>
        </p:spPr>
      </p:pic>
      <p:pic>
        <p:nvPicPr>
          <p:cNvPr id="22534" name="Picture 6" descr="http://pngimg.com/uploads/cooking_pot/cooking_pot_PNG14061.png"/>
          <p:cNvPicPr>
            <a:picLocks noChangeAspect="1" noChangeArrowheads="1"/>
          </p:cNvPicPr>
          <p:nvPr/>
        </p:nvPicPr>
        <p:blipFill>
          <a:blip r:embed="rId4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395536" y="3573016"/>
            <a:ext cx="3563888" cy="274393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ftrzfg-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42998" y="-1143000"/>
            <a:ext cx="6857999" cy="914400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83568" y="836712"/>
            <a:ext cx="2700000" cy="252028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827584" y="1340768"/>
            <a:ext cx="23762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Кто такая?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Каши зачерпнет </a:t>
            </a:r>
            <a:endParaRPr lang="ru-RU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отправит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прямо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рот? </a:t>
            </a:r>
            <a:endParaRPr lang="ru-RU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Ложка.)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24128" y="836712"/>
            <a:ext cx="2700000" cy="252028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868144" y="1340768"/>
            <a:ext cx="2520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Деревянная темница –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 в ней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хлебушек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хранится. </a:t>
            </a:r>
            <a:endParaRPr lang="ru-RU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Хлебница.)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7170" name="Picture 2" descr="http://www.opt-union.ru/1888595/images/photocat/1000x1000/100314265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 b="11209"/>
          <a:stretch>
            <a:fillRect/>
          </a:stretch>
        </p:blipFill>
        <p:spPr bwMode="auto">
          <a:xfrm rot="716268">
            <a:off x="323528" y="4149080"/>
            <a:ext cx="3874233" cy="1708513"/>
          </a:xfrm>
          <a:prstGeom prst="rect">
            <a:avLst/>
          </a:prstGeom>
          <a:noFill/>
        </p:spPr>
      </p:pic>
      <p:pic>
        <p:nvPicPr>
          <p:cNvPr id="7174" name="Picture 6" descr="http://lifekhacker.com/_nw/28/11976085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5148064" y="3789040"/>
            <a:ext cx="3699942" cy="246662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ftrzfg-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43002" y="-1143001"/>
            <a:ext cx="6857999" cy="914400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63688" y="332656"/>
            <a:ext cx="5472608" cy="104702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sz="2400" b="1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Классификация </a:t>
            </a:r>
            <a:r>
              <a:rPr lang="ru-RU" sz="2400" b="1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посуды</a:t>
            </a:r>
            <a:endParaRPr lang="ru-RU" sz="2400" b="1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sz="2400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836712"/>
            <a:ext cx="8208912" cy="5688632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https://posuda365.ru/wa-data/public/shop/products/04/44/14404/images/29003/29003.97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395536" y="3356992"/>
            <a:ext cx="2782396" cy="2088232"/>
          </a:xfrm>
          <a:prstGeom prst="rect">
            <a:avLst/>
          </a:prstGeom>
          <a:noFill/>
        </p:spPr>
      </p:pic>
      <p:pic>
        <p:nvPicPr>
          <p:cNvPr id="6150" name="Picture 6" descr="https://www.partybell.com/images/product/large/TY-JFL-PKM-CMG-8557-C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>
            <a:off x="3203848" y="1556792"/>
            <a:ext cx="1470359" cy="1588351"/>
          </a:xfrm>
          <a:prstGeom prst="rect">
            <a:avLst/>
          </a:prstGeom>
          <a:noFill/>
        </p:spPr>
      </p:pic>
      <p:pic>
        <p:nvPicPr>
          <p:cNvPr id="6152" name="Picture 8" descr="https://opt-stuff.ru/image/cache/data/YML98499936b89d074a428d8486c55cf2a2/chaynye-pary-4pr/IMG53b468d69e62b23eebf48120b0421cc8-800x80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539552" y="1412776"/>
            <a:ext cx="2016224" cy="2016224"/>
          </a:xfrm>
          <a:prstGeom prst="rect">
            <a:avLst/>
          </a:prstGeom>
          <a:noFill/>
        </p:spPr>
      </p:pic>
      <p:pic>
        <p:nvPicPr>
          <p:cNvPr id="6154" name="Picture 10" descr="http://4tarelki.ru/foto/51/1239/484-481/0-stakan-limony-290-ml.-bez-upakovki-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 l="31818" r="29546"/>
          <a:stretch>
            <a:fillRect/>
          </a:stretch>
        </p:blipFill>
        <p:spPr bwMode="auto">
          <a:xfrm>
            <a:off x="5004048" y="1412776"/>
            <a:ext cx="1106305" cy="1728192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483768" y="980728"/>
            <a:ext cx="4176464" cy="75898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sz="2400" b="1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Чайная</a:t>
            </a:r>
            <a:r>
              <a:rPr lang="ru-RU" sz="2400" b="1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</a:t>
            </a:r>
            <a:r>
              <a:rPr lang="ru-RU" sz="2400" b="1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посуда</a:t>
            </a:r>
            <a:endParaRPr lang="ru-RU" sz="2400" b="1" dirty="0">
              <a:ln w="18415" cmpd="sng">
                <a:solidFill>
                  <a:srgbClr val="C00000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sz="2400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156" name="Picture 12" descr="http://atann.ru/upload/shop_3/2/9/9/item_29902/item_image29902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 b="6761"/>
          <a:stretch>
            <a:fillRect/>
          </a:stretch>
        </p:blipFill>
        <p:spPr bwMode="auto">
          <a:xfrm>
            <a:off x="4788024" y="3212976"/>
            <a:ext cx="2472082" cy="1728703"/>
          </a:xfrm>
          <a:prstGeom prst="rect">
            <a:avLst/>
          </a:prstGeom>
          <a:noFill/>
        </p:spPr>
      </p:pic>
      <p:pic>
        <p:nvPicPr>
          <p:cNvPr id="6160" name="Picture 16" descr="https://arhivurokov.ru/multiurok/b/1/8/b18cda00cba6dc2c0446cd26d34a87f5d5ecfad3/img12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 l="50793" t="18900" r="9045" b="22826"/>
          <a:stretch>
            <a:fillRect/>
          </a:stretch>
        </p:blipFill>
        <p:spPr bwMode="auto">
          <a:xfrm>
            <a:off x="6444208" y="1340768"/>
            <a:ext cx="1800200" cy="1959041"/>
          </a:xfrm>
          <a:prstGeom prst="rect">
            <a:avLst/>
          </a:prstGeom>
          <a:noFill/>
        </p:spPr>
      </p:pic>
      <p:pic>
        <p:nvPicPr>
          <p:cNvPr id="6162" name="Picture 18" descr="https://rustumba.ru/wp-content/uploads/pic/multimedia/1023413904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 r="19001"/>
          <a:stretch>
            <a:fillRect/>
          </a:stretch>
        </p:blipFill>
        <p:spPr bwMode="auto">
          <a:xfrm>
            <a:off x="3203848" y="4437112"/>
            <a:ext cx="1800200" cy="1914525"/>
          </a:xfrm>
          <a:prstGeom prst="rect">
            <a:avLst/>
          </a:prstGeom>
          <a:noFill/>
        </p:spPr>
      </p:pic>
      <p:pic>
        <p:nvPicPr>
          <p:cNvPr id="6164" name="Picture 20" descr="https://user97152.clients-cdnnow.ru/wa-data/public/shop/products/27/88/118827/images/143669/143669.970x0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6012160" y="4653136"/>
            <a:ext cx="2579440" cy="19345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ftrzfg-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43002" y="-1143001"/>
            <a:ext cx="6857999" cy="914400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63688" y="332656"/>
            <a:ext cx="5472608" cy="104702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sz="2400" b="1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Классификация </a:t>
            </a:r>
            <a:r>
              <a:rPr lang="ru-RU" sz="2400" b="1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посуды</a:t>
            </a:r>
            <a:endParaRPr lang="ru-RU" sz="2400" b="1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sz="2400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836712"/>
            <a:ext cx="8208912" cy="5688632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483768" y="980728"/>
            <a:ext cx="4176464" cy="75898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sz="2400" b="1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</a:t>
            </a:r>
            <a:r>
              <a:rPr lang="ru-RU" sz="2400" b="1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толовая</a:t>
            </a:r>
            <a:r>
              <a:rPr lang="ru-RU" sz="2400" b="1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</a:t>
            </a:r>
            <a:r>
              <a:rPr lang="ru-RU" sz="2400" b="1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посуда</a:t>
            </a:r>
            <a:endParaRPr lang="ru-RU" sz="2400" b="1" dirty="0">
              <a:ln w="18415" cmpd="sng">
                <a:solidFill>
                  <a:srgbClr val="C00000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sz="2400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3554" name="Picture 2" descr="https://mercdn.ru/offers/04/64/83/4648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5868144" y="1124744"/>
            <a:ext cx="2664296" cy="2434501"/>
          </a:xfrm>
          <a:prstGeom prst="rect">
            <a:avLst/>
          </a:prstGeom>
          <a:noFill/>
        </p:spPr>
      </p:pic>
      <p:sp>
        <p:nvSpPr>
          <p:cNvPr id="23556" name="AutoShape 4" descr="https://lh3.googleusercontent.com/eE1OMdykBI-YpdMViM4NPjaEN9Se22lGg3X1N0ZxXo93NbuyJCUfAJu_iUMjDMZlo7pTjI5eG_XqhL3FTOVXa6vYiYYXZlLGd7Wqddk=w900-l68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8" name="Picture 6" descr="https://charles.by/image/cache/catalog/products/kochsysteme/stolovie-pribori/029456/cs-kochsysteme-029456-main-1000x100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 l="14286" r="9524"/>
          <a:stretch>
            <a:fillRect/>
          </a:stretch>
        </p:blipFill>
        <p:spPr bwMode="auto">
          <a:xfrm>
            <a:off x="6516216" y="3501008"/>
            <a:ext cx="2304256" cy="3024336"/>
          </a:xfrm>
          <a:prstGeom prst="rect">
            <a:avLst/>
          </a:prstGeom>
          <a:noFill/>
        </p:spPr>
      </p:pic>
      <p:pic>
        <p:nvPicPr>
          <p:cNvPr id="23560" name="Picture 8" descr="https://i.pinimg.com/736x/dd/25/91/dd25916a97902b9f338e10091751a6f6--organizer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40000"/>
          </a:blip>
          <a:srcRect/>
          <a:stretch>
            <a:fillRect/>
          </a:stretch>
        </p:blipFill>
        <p:spPr bwMode="auto">
          <a:xfrm>
            <a:off x="5220072" y="4725144"/>
            <a:ext cx="1080120" cy="1080120"/>
          </a:xfrm>
          <a:prstGeom prst="rect">
            <a:avLst/>
          </a:prstGeom>
          <a:noFill/>
        </p:spPr>
      </p:pic>
      <p:pic>
        <p:nvPicPr>
          <p:cNvPr id="23566" name="Picture 14" descr="https://static4.depositphotos.com/1001944/367/i/950/depositphotos_3678131-stock-photo-tomato-sauce-isolated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2915816" y="4941168"/>
            <a:ext cx="1980219" cy="1320147"/>
          </a:xfrm>
          <a:prstGeom prst="rect">
            <a:avLst/>
          </a:prstGeom>
          <a:noFill/>
        </p:spPr>
      </p:pic>
      <p:pic>
        <p:nvPicPr>
          <p:cNvPr id="23570" name="Picture 18" descr="http://sveto.ru/images/catalog/big/5260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DFA"/>
              </a:clrFrom>
              <a:clrTo>
                <a:srgbClr val="FFFDFA">
                  <a:alpha val="0"/>
                </a:srgbClr>
              </a:clrTo>
            </a:clrChange>
            <a:lum bright="-10000" contrast="40000"/>
          </a:blip>
          <a:srcRect t="18182" b="18182"/>
          <a:stretch>
            <a:fillRect/>
          </a:stretch>
        </p:blipFill>
        <p:spPr bwMode="auto">
          <a:xfrm>
            <a:off x="2195736" y="1268760"/>
            <a:ext cx="2376264" cy="1512168"/>
          </a:xfrm>
          <a:prstGeom prst="rect">
            <a:avLst/>
          </a:prstGeom>
          <a:noFill/>
        </p:spPr>
      </p:pic>
      <p:pic>
        <p:nvPicPr>
          <p:cNvPr id="23572" name="Picture 20" descr="http://vilki-lozhki.ru/i/goods/goods_IMG_2950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EFF5F3"/>
              </a:clrFrom>
              <a:clrTo>
                <a:srgbClr val="EFF5F3">
                  <a:alpha val="0"/>
                </a:srgbClr>
              </a:clrTo>
            </a:clrChange>
            <a:lum contrast="40000"/>
          </a:blip>
          <a:srcRect t="24192" b="22133"/>
          <a:stretch>
            <a:fillRect/>
          </a:stretch>
        </p:blipFill>
        <p:spPr bwMode="auto">
          <a:xfrm>
            <a:off x="467544" y="1988840"/>
            <a:ext cx="2684240" cy="1800200"/>
          </a:xfrm>
          <a:prstGeom prst="rect">
            <a:avLst/>
          </a:prstGeom>
          <a:noFill/>
        </p:spPr>
      </p:pic>
      <p:pic>
        <p:nvPicPr>
          <p:cNvPr id="23574" name="Picture 22" descr="http://wallpapers3.hellowallpaper.com/photography_bread-widescreen_02-1440x900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323528" y="4077072"/>
            <a:ext cx="2880320" cy="1800200"/>
          </a:xfrm>
          <a:prstGeom prst="rect">
            <a:avLst/>
          </a:prstGeom>
          <a:noFill/>
        </p:spPr>
      </p:pic>
      <p:pic>
        <p:nvPicPr>
          <p:cNvPr id="23576" name="Picture 24" descr="https://avatars.mds.yandex.net/get-marketpic/239743/market_H_CO1J00phhXWyhLoFPLLw/ori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3563888" y="2708920"/>
            <a:ext cx="2584174" cy="18722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ftrzfg-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43000" y="-1143001"/>
            <a:ext cx="6857999" cy="914400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63688" y="332656"/>
            <a:ext cx="5472608" cy="104702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sz="2400" b="1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Классификация </a:t>
            </a:r>
            <a:r>
              <a:rPr lang="ru-RU" sz="2400" b="1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посуды</a:t>
            </a:r>
            <a:endParaRPr lang="ru-RU" sz="2400" b="1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sz="2400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836712"/>
            <a:ext cx="8208912" cy="5688632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483768" y="980728"/>
            <a:ext cx="4176464" cy="75898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sz="2400" b="1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Кухонная</a:t>
            </a:r>
            <a:r>
              <a:rPr lang="ru-RU" sz="2400" b="1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</a:t>
            </a:r>
            <a:r>
              <a:rPr lang="ru-RU" sz="2400" b="1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посуда</a:t>
            </a:r>
            <a:endParaRPr lang="ru-RU" sz="2400" b="1" dirty="0">
              <a:ln w="18415" cmpd="sng">
                <a:solidFill>
                  <a:srgbClr val="C00000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sz="2400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556" name="AutoShape 4" descr="https://lh3.googleusercontent.com/eE1OMdykBI-YpdMViM4NPjaEN9Se22lGg3X1N0ZxXo93NbuyJCUfAJu_iUMjDMZlo7pTjI5eG_XqhL3FTOVXa6vYiYYXZlLGd7Wqddk=w900-l68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62" name="Picture 10" descr="https://cdn.myshoptet.com/usr/www.chefshop.sk/user/shop/orig/13251-2.jpg?5a0c322b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4651647" y="4077072"/>
            <a:ext cx="3395270" cy="1728192"/>
          </a:xfrm>
          <a:prstGeom prst="rect">
            <a:avLst/>
          </a:prstGeom>
          <a:noFill/>
        </p:spPr>
      </p:pic>
      <p:pic>
        <p:nvPicPr>
          <p:cNvPr id="17" name="Picture 2" descr="http://mebel-dom-dacha.ru/content/files/catalog1/312/big/587a58c73f03b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flipH="1">
            <a:off x="3203848" y="2184226"/>
            <a:ext cx="2880320" cy="2195388"/>
          </a:xfrm>
          <a:prstGeom prst="rect">
            <a:avLst/>
          </a:prstGeom>
          <a:noFill/>
        </p:spPr>
      </p:pic>
      <p:pic>
        <p:nvPicPr>
          <p:cNvPr id="24582" name="Picture 6" descr="https://www.lebensmittellexikon.de/bilder/p000057a.jpg.gz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251520" y="3645024"/>
            <a:ext cx="2952328" cy="1964741"/>
          </a:xfrm>
          <a:prstGeom prst="rect">
            <a:avLst/>
          </a:prstGeom>
          <a:noFill/>
        </p:spPr>
      </p:pic>
      <p:pic>
        <p:nvPicPr>
          <p:cNvPr id="24584" name="Picture 8" descr="https://www.el-delta.ru/upload/resize_cache/iblock/694/700_700_1/0314_4_kr_liliya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0000" contrast="20000"/>
          </a:blip>
          <a:srcRect t="25920" b="19001"/>
          <a:stretch>
            <a:fillRect/>
          </a:stretch>
        </p:blipFill>
        <p:spPr bwMode="auto">
          <a:xfrm>
            <a:off x="6228184" y="1484784"/>
            <a:ext cx="2353235" cy="1296144"/>
          </a:xfrm>
          <a:prstGeom prst="rect">
            <a:avLst/>
          </a:prstGeom>
          <a:noFill/>
        </p:spPr>
      </p:pic>
      <p:pic>
        <p:nvPicPr>
          <p:cNvPr id="24590" name="Picture 14" descr="http://beauty.mypartnershop.ru/pictures/1013932022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 t="15120" b="14321"/>
          <a:stretch>
            <a:fillRect/>
          </a:stretch>
        </p:blipFill>
        <p:spPr bwMode="auto">
          <a:xfrm>
            <a:off x="395536" y="1340768"/>
            <a:ext cx="2857500" cy="2016224"/>
          </a:xfrm>
          <a:prstGeom prst="rect">
            <a:avLst/>
          </a:prstGeom>
          <a:noFill/>
        </p:spPr>
      </p:pic>
      <p:pic>
        <p:nvPicPr>
          <p:cNvPr id="24580" name="Picture 4" descr="http://newbookshop.ru/pictures/1018951879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 flipH="1">
            <a:off x="1259632" y="4653136"/>
            <a:ext cx="2829533" cy="18722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ftrzfg-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43000" y="-1143001"/>
            <a:ext cx="6857999" cy="914400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520" y="260648"/>
            <a:ext cx="86409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Игра </a:t>
            </a:r>
            <a:r>
              <a:rPr lang="ru-RU" sz="3200" i="1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«Каждый продукт в свою посуду»</a:t>
            </a:r>
            <a:r>
              <a:rPr lang="ru-RU" sz="32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014734"/>
            <a:ext cx="4320480" cy="595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Чай попьем из …</a:t>
            </a: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Сахар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насыпаем в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…</a:t>
            </a: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Каша сварим в …</a:t>
            </a: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Молоко нальем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в…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Котлеты пожарим в …</a:t>
            </a: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Соль у нас в …</a:t>
            </a: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сок нальем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…</a:t>
            </a: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Хлеб положили в …</a:t>
            </a:r>
          </a:p>
          <a:p>
            <a:pPr>
              <a:lnSpc>
                <a:spcPct val="250000"/>
              </a:lnSpc>
            </a:pPr>
            <a:endParaRPr lang="ru-RU" dirty="0"/>
          </a:p>
        </p:txBody>
      </p:sp>
      <p:pic>
        <p:nvPicPr>
          <p:cNvPr id="5122" name="Picture 2" descr="https://fc.vseosvita.ua/000qiy-6741/00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3491880" y="620688"/>
            <a:ext cx="2108839" cy="1584176"/>
          </a:xfrm>
          <a:prstGeom prst="rect">
            <a:avLst/>
          </a:prstGeom>
          <a:noFill/>
        </p:spPr>
      </p:pic>
      <p:pic>
        <p:nvPicPr>
          <p:cNvPr id="6" name="Picture 12" descr="http://atann.ru/upload/shop_3/2/9/9/item_29902/item_image2990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 b="6761"/>
          <a:stretch>
            <a:fillRect/>
          </a:stretch>
        </p:blipFill>
        <p:spPr bwMode="auto">
          <a:xfrm>
            <a:off x="5148064" y="1124744"/>
            <a:ext cx="2091886" cy="1462836"/>
          </a:xfrm>
          <a:prstGeom prst="rect">
            <a:avLst/>
          </a:prstGeom>
          <a:noFill/>
        </p:spPr>
      </p:pic>
      <p:pic>
        <p:nvPicPr>
          <p:cNvPr id="7" name="Picture 14" descr="http://beauty.mypartnershop.ru/pictures/101393202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 t="15120" b="14321"/>
          <a:stretch>
            <a:fillRect/>
          </a:stretch>
        </p:blipFill>
        <p:spPr bwMode="auto">
          <a:xfrm>
            <a:off x="6660232" y="2060848"/>
            <a:ext cx="2281436" cy="1609759"/>
          </a:xfrm>
          <a:prstGeom prst="rect">
            <a:avLst/>
          </a:prstGeom>
          <a:noFill/>
        </p:spPr>
      </p:pic>
      <p:pic>
        <p:nvPicPr>
          <p:cNvPr id="8" name="Picture 6" descr="https://www.partybell.com/images/product/large/TY-JFL-PKM-CMG-8557-CA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>
            <a:off x="4139951" y="2210641"/>
            <a:ext cx="1296145" cy="1400157"/>
          </a:xfrm>
          <a:prstGeom prst="rect">
            <a:avLst/>
          </a:prstGeom>
          <a:noFill/>
        </p:spPr>
      </p:pic>
      <p:pic>
        <p:nvPicPr>
          <p:cNvPr id="9" name="Picture 4" descr="https://static.1k.by/images/products/ip/big/ppb/e/1468071/i91667acb9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40000"/>
          </a:blip>
          <a:srcRect/>
          <a:stretch>
            <a:fillRect/>
          </a:stretch>
        </p:blipFill>
        <p:spPr bwMode="auto">
          <a:xfrm rot="1260232" flipH="1">
            <a:off x="5222513" y="3126243"/>
            <a:ext cx="2152267" cy="1216187"/>
          </a:xfrm>
          <a:prstGeom prst="rect">
            <a:avLst/>
          </a:prstGeom>
          <a:noFill/>
        </p:spPr>
      </p:pic>
      <p:pic>
        <p:nvPicPr>
          <p:cNvPr id="10" name="Picture 8" descr="https://i.pinimg.com/736x/dd/25/91/dd25916a97902b9f338e10091751a6f6--organizer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40000"/>
          </a:blip>
          <a:srcRect l="51111"/>
          <a:stretch>
            <a:fillRect/>
          </a:stretch>
        </p:blipFill>
        <p:spPr bwMode="auto">
          <a:xfrm>
            <a:off x="4499992" y="4005064"/>
            <a:ext cx="792088" cy="1620180"/>
          </a:xfrm>
          <a:prstGeom prst="rect">
            <a:avLst/>
          </a:prstGeom>
          <a:noFill/>
        </p:spPr>
      </p:pic>
      <p:pic>
        <p:nvPicPr>
          <p:cNvPr id="11" name="Picture 10" descr="http://4tarelki.ru/foto/51/1239/484-481/0-stakan-limony-290-ml.-bez-upakovki-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 l="31818" r="29546"/>
          <a:stretch>
            <a:fillRect/>
          </a:stretch>
        </p:blipFill>
        <p:spPr bwMode="auto">
          <a:xfrm>
            <a:off x="7518600" y="4293096"/>
            <a:ext cx="968017" cy="1512168"/>
          </a:xfrm>
          <a:prstGeom prst="rect">
            <a:avLst/>
          </a:prstGeom>
          <a:noFill/>
        </p:spPr>
      </p:pic>
      <p:pic>
        <p:nvPicPr>
          <p:cNvPr id="12" name="Picture 22" descr="http://wallpapers3.hellowallpaper.com/photography_bread-widescreen_02-1440x900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5148064" y="5157192"/>
            <a:ext cx="2304256" cy="14401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hftrzfg-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43002" y="-1143001"/>
            <a:ext cx="6857999" cy="914400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19672" y="260648"/>
            <a:ext cx="583264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8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Игра </a:t>
            </a:r>
            <a:r>
              <a:rPr lang="ru-RU" sz="2800" b="1" i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«Что лишнее?»</a:t>
            </a:r>
            <a:endParaRPr lang="ru-RU" sz="2800" b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9" name="Picture 16" descr="https://ozon-st.cdn.ngenix.net/multimedia/102144294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836712"/>
            <a:ext cx="2088232" cy="1393894"/>
          </a:xfrm>
          <a:prstGeom prst="rect">
            <a:avLst/>
          </a:prstGeom>
          <a:noFill/>
        </p:spPr>
      </p:pic>
      <p:pic>
        <p:nvPicPr>
          <p:cNvPr id="11" name="Picture 10" descr="https://www.el-delta.ru/upload/iblock/459/0314_2_aromatnyy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572" b="22269"/>
          <a:stretch>
            <a:fillRect/>
          </a:stretch>
        </p:blipFill>
        <p:spPr bwMode="auto">
          <a:xfrm>
            <a:off x="611560" y="5013176"/>
            <a:ext cx="1800200" cy="1010978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95536" y="764704"/>
            <a:ext cx="8352928" cy="1620000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4" descr="https://kirov.aleksmarket.ru/upload/iblock/aa9/aa997773fd564b94bddf47a7f3149fcf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6865654" y="764704"/>
            <a:ext cx="1900021" cy="1656184"/>
          </a:xfrm>
          <a:prstGeom prst="rect">
            <a:avLst/>
          </a:prstGeom>
          <a:noFill/>
        </p:spPr>
      </p:pic>
      <p:pic>
        <p:nvPicPr>
          <p:cNvPr id="4100" name="Picture 4" descr="https://avatars.mds.yandex.net/get-marketpic/230492/market_CMlpBoLFhRDmdS-69xzD1A/ori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>
            <a:off x="5076056" y="476672"/>
            <a:ext cx="2232248" cy="2232248"/>
          </a:xfrm>
          <a:prstGeom prst="rect">
            <a:avLst/>
          </a:prstGeom>
          <a:noFill/>
        </p:spPr>
      </p:pic>
      <p:pic>
        <p:nvPicPr>
          <p:cNvPr id="4102" name="Picture 6" descr="http://cdn.tehnosklad.com/5b/952411/50a94c38ee25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 flipH="1">
            <a:off x="2843808" y="908720"/>
            <a:ext cx="2088232" cy="1432174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395536" y="2780928"/>
            <a:ext cx="8352928" cy="1620000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2" descr="http://mebel-dom-dacha.ru/content/files/catalog1/312/big/587a58c73f03b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flipH="1">
            <a:off x="467544" y="2852936"/>
            <a:ext cx="2016224" cy="1536771"/>
          </a:xfrm>
          <a:prstGeom prst="rect">
            <a:avLst/>
          </a:prstGeom>
          <a:noFill/>
        </p:spPr>
      </p:pic>
      <p:pic>
        <p:nvPicPr>
          <p:cNvPr id="20" name="Picture 2" descr="https://fc.vseosvita.ua/000qiy-6741/006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2915816" y="2924944"/>
            <a:ext cx="1872209" cy="1406418"/>
          </a:xfrm>
          <a:prstGeom prst="rect">
            <a:avLst/>
          </a:prstGeom>
          <a:noFill/>
        </p:spPr>
      </p:pic>
      <p:pic>
        <p:nvPicPr>
          <p:cNvPr id="21" name="Picture 4" descr="https://banner2.kisspng.com/20180324/etw/kisspng-electric-kettle-teapot-steam-clip-art-kettle-5ab67ef2653109.3903340215219094904145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7092280" y="2851335"/>
            <a:ext cx="1440160" cy="1472163"/>
          </a:xfrm>
          <a:prstGeom prst="rect">
            <a:avLst/>
          </a:prstGeom>
          <a:noFill/>
        </p:spPr>
      </p:pic>
      <p:pic>
        <p:nvPicPr>
          <p:cNvPr id="22" name="Picture 16" descr="https://arhivurokov.ru/multiurok/b/1/8/b18cda00cba6dc2c0446cd26d34a87f5d5ecfad3/img12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 l="50793" t="18900" r="9045" b="22826"/>
          <a:stretch>
            <a:fillRect/>
          </a:stretch>
        </p:blipFill>
        <p:spPr bwMode="auto">
          <a:xfrm>
            <a:off x="5148064" y="2852936"/>
            <a:ext cx="1323390" cy="1440160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395536" y="4797152"/>
            <a:ext cx="8352928" cy="1620000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14" descr="http://beauty.mypartnershop.ru/pictures/1013932022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 t="15120" b="14321"/>
          <a:stretch>
            <a:fillRect/>
          </a:stretch>
        </p:blipFill>
        <p:spPr bwMode="auto">
          <a:xfrm>
            <a:off x="2483768" y="4797152"/>
            <a:ext cx="2245178" cy="1584176"/>
          </a:xfrm>
          <a:prstGeom prst="rect">
            <a:avLst/>
          </a:prstGeom>
          <a:noFill/>
        </p:spPr>
      </p:pic>
      <p:pic>
        <p:nvPicPr>
          <p:cNvPr id="25" name="Picture 4" descr="http://newbookshop.ru/pictures/1018951879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 flipH="1">
            <a:off x="4499992" y="5013176"/>
            <a:ext cx="1965437" cy="1300464"/>
          </a:xfrm>
          <a:prstGeom prst="rect">
            <a:avLst/>
          </a:prstGeom>
          <a:noFill/>
        </p:spPr>
      </p:pic>
      <p:pic>
        <p:nvPicPr>
          <p:cNvPr id="26" name="Picture 20" descr="http://vilki-lozhki.ru/i/goods/goods_IMG_2950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EFF5F3"/>
              </a:clrFrom>
              <a:clrTo>
                <a:srgbClr val="EFF5F3">
                  <a:alpha val="0"/>
                </a:srgbClr>
              </a:clrTo>
            </a:clrChange>
            <a:lum contrast="40000"/>
          </a:blip>
          <a:srcRect t="24192" b="22133"/>
          <a:stretch>
            <a:fillRect/>
          </a:stretch>
        </p:blipFill>
        <p:spPr bwMode="auto">
          <a:xfrm>
            <a:off x="6804248" y="5013176"/>
            <a:ext cx="1676128" cy="11241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155</Words>
  <Application>Microsoft Office PowerPoint</Application>
  <PresentationFormat>Экран (4:3)</PresentationFormat>
  <Paragraphs>46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Галина Ивановна</dc:creator>
  <cp:lastModifiedBy>Галина Ивановна</cp:lastModifiedBy>
  <cp:revision>34</cp:revision>
  <dcterms:created xsi:type="dcterms:W3CDTF">2018-11-22T19:03:28Z</dcterms:created>
  <dcterms:modified xsi:type="dcterms:W3CDTF">2018-11-25T14:48:13Z</dcterms:modified>
</cp:coreProperties>
</file>