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60" r:id="rId5"/>
    <p:sldId id="266" r:id="rId6"/>
    <p:sldId id="262" r:id="rId7"/>
    <p:sldId id="259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9AB0A-E1BD-4E57-BEC5-5EEC82690791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B02D2-3F14-4A80-B1AC-21C89D47D7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A8BDF-7988-4EFD-AB8F-27783F022FA4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7FFA4-8161-4EFE-B0F0-03FA30EE8B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3E118-2510-4BBD-8564-6FC6C4661F9D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75E1B-D198-4D1A-9FF5-74051EF633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23C3B-9CB0-408F-8E24-7EC179065FC7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B9FB1C-5492-42A1-8AE1-C3C4B352E6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2587E-8700-4DCE-9638-0E3FDC2291B5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BC4E6-D721-4311-85FA-509C0FE5AE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454E-55E5-4738-826A-9D8E8061B329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5D618-1E85-411D-879B-E9879F9BE6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D3B0-3610-44D8-8715-CF120F9C9A12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148B81-4F70-4236-818B-B8FA23E63D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6904-F750-419B-9FB1-2557785143C8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B0232-0127-4C0B-BA86-03952FFF82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753B0-3F53-48E5-930D-5DDED6C1EF4E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94EEE-C868-4196-BF6E-687F2D5522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8CA94-AA3E-4853-9EDE-5E837FCD2C81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9803D-72F9-4092-AA86-D6BBB45F02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FFF89-E052-4877-9F26-CDF2B7297E7B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47518-7399-47F7-A0F1-8FCE9D10AE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60D37F-B441-4903-BE87-04C880C27AC4}" type="datetimeFigureOut">
              <a:rPr lang="ru-RU"/>
              <a:pPr>
                <a:defRPr/>
              </a:pPr>
              <a:t>22.03.2018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5B23DC1-76A3-4140-A379-B6A1E63B9BF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073" y="637309"/>
            <a:ext cx="7772400" cy="1037937"/>
          </a:xfr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Муниципальное бюджетное дошкольное образовательное учреждение города Керчи Республики Крым «Детский сад комбинированного вида №55 «Хрусталик»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8364" y="2646218"/>
            <a:ext cx="7481454" cy="2382982"/>
          </a:xfr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Непосредственная образовательная деятельность по художественно-эстетическому развитию в старшей группе «Сказочный ритм»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b="1" i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000" b="1" i="1" dirty="0" smtClean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6000" b="1" i="1" dirty="0" smtClean="0">
                <a:solidFill>
                  <a:srgbClr val="92D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000" b="1" i="1" dirty="0" smtClean="0"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000" b="1" i="1" dirty="0" smtClean="0"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i="1" dirty="0" smtClean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6000" b="1" i="1" dirty="0" smtClean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000" b="1" i="1" dirty="0" smtClean="0">
                <a:solidFill>
                  <a:schemeClr val="accent4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000" b="1" i="1" dirty="0" smtClean="0">
                <a:solidFill>
                  <a:schemeClr val="tx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6000" b="1" i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6000" b="1" i="1" dirty="0" smtClean="0">
                <a:solidFill>
                  <a:srgbClr val="CC0099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i="1" dirty="0" smtClean="0">
                <a:solidFill>
                  <a:srgbClr val="92D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6000" b="1" i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000" b="1" i="1" dirty="0" smtClean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6000" b="1" i="1" dirty="0" smtClean="0">
                <a:solidFill>
                  <a:schemeClr val="tx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i="1" dirty="0" smtClean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6000" b="1" i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6000" b="1" i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www.playcast.ru/uploads/2015/04/06/13031879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396" y="1912405"/>
            <a:ext cx="6349207" cy="41777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23348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Игра-приветствие «Имена»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-bb16e66f24abae5ea880a828b89bb5a2-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0498" y="1537855"/>
            <a:ext cx="3455357" cy="463910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Содержимое 4" descr="IMG-c37d02d17b1a446e8a279cbcbb04a6b5-V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39997" y="1524000"/>
            <a:ext cx="3562729" cy="4652963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359" y="392834"/>
            <a:ext cx="7886700" cy="1325563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Озвучивание инструментами стихотворения «В зимнем лесу»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-0d86d06204ca8bffb884a3b765768f24-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b="33801"/>
          <a:stretch>
            <a:fillRect/>
          </a:stretch>
        </p:blipFill>
        <p:spPr>
          <a:xfrm>
            <a:off x="1080654" y="1953490"/>
            <a:ext cx="3519053" cy="436418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Содержимое 7" descr="IMG-d8ae32ca1af3ad285f7de7f86029ce9a-V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89880" y="1964170"/>
            <a:ext cx="3263504" cy="435133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Полька-игра «Ритмические палочки»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fb842ca072d4575d4e0a7b2ba2c4b065-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28650" y="2543969"/>
            <a:ext cx="3886200" cy="291465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Содержимое 5" descr="IMG-d4674e0112e6d728cb1f4c1e905f4818-V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84568" y="2530114"/>
            <a:ext cx="3886200" cy="291465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01782"/>
            <a:ext cx="7886700" cy="95596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Узоры из палочек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212761011d94dac935e635e619496d00-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02326" y="1551710"/>
            <a:ext cx="6885710" cy="495992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7091"/>
            <a:ext cx="7886700" cy="1413597"/>
          </a:xfrm>
          <a:solidFill>
            <a:srgbClr val="00B0F0"/>
          </a:solidFill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Игра на музыкальных инструментах ритмических рисунков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-4f4845885083fb35ee26ccdd9199b459-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39092" y="1704109"/>
            <a:ext cx="6913418" cy="47244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Коммуникативный танец «Друг другу улыбнемся»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-0a678c329677dea0a27be1abedd50caf-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b="24272"/>
          <a:stretch>
            <a:fillRect/>
          </a:stretch>
        </p:blipFill>
        <p:spPr>
          <a:xfrm>
            <a:off x="616384" y="2175164"/>
            <a:ext cx="3868737" cy="282632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Содержимое 7" descr="IMG-2cb0e77f82f9e9e742fd0c919aec5b88-V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b="21159"/>
          <a:stretch>
            <a:fillRect/>
          </a:stretch>
        </p:blipFill>
        <p:spPr>
          <a:xfrm>
            <a:off x="4629149" y="2161310"/>
            <a:ext cx="4085359" cy="2840181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9855" y="365125"/>
            <a:ext cx="4447310" cy="1325563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Фея Времени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2852143c5b2e19561f2d8fd4007429c7-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4529" b="18429"/>
          <a:stretch>
            <a:fillRect/>
          </a:stretch>
        </p:blipFill>
        <p:spPr>
          <a:xfrm>
            <a:off x="1122218" y="1898074"/>
            <a:ext cx="6428509" cy="423949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890" y="378980"/>
            <a:ext cx="5735782" cy="1325563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Оркестр «Часы»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8b685c9ab8ae4f84f9798c924d0e9de3-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2105891"/>
            <a:ext cx="6525491" cy="419792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75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дошкольное образовательное учреждение города Керчи Республики Крым «Детский сад комбинированного вида №55 «Хрусталик»</vt:lpstr>
      <vt:lpstr>Игра-приветствие «Имена»</vt:lpstr>
      <vt:lpstr>Озвучивание инструментами стихотворения «В зимнем лесу»</vt:lpstr>
      <vt:lpstr>Полька-игра «Ритмические палочки»</vt:lpstr>
      <vt:lpstr>Узоры из палочек</vt:lpstr>
      <vt:lpstr>Игра на музыкальных инструментах ритмических рисунков</vt:lpstr>
      <vt:lpstr>Коммуникативный танец «Друг другу улыбнемся»</vt:lpstr>
      <vt:lpstr>Фея Времени</vt:lpstr>
      <vt:lpstr>Оркестр «Часы»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Саша</cp:lastModifiedBy>
  <cp:revision>9</cp:revision>
  <dcterms:created xsi:type="dcterms:W3CDTF">2015-04-13T09:37:21Z</dcterms:created>
  <dcterms:modified xsi:type="dcterms:W3CDTF">2018-03-22T17:47:34Z</dcterms:modified>
</cp:coreProperties>
</file>