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4" r:id="rId6"/>
    <p:sldId id="269" r:id="rId7"/>
    <p:sldId id="270" r:id="rId8"/>
    <p:sldId id="271" r:id="rId9"/>
    <p:sldId id="272" r:id="rId10"/>
    <p:sldId id="273" r:id="rId11"/>
    <p:sldId id="274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9625134" cy="32004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" b="1" dirty="0" smtClean="0"/>
              <a:t>Фотоотчет </a:t>
            </a:r>
            <a:r>
              <a:rPr lang="ru-RU" b="1" dirty="0" smtClean="0"/>
              <a:t>занятия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Я прививки не боюсь», </a:t>
            </a:r>
            <a:r>
              <a:rPr lang="ru-RU" b="1" dirty="0" smtClean="0"/>
              <a:t>посвященного </a:t>
            </a:r>
            <a:r>
              <a:rPr lang="ru-RU" b="1" dirty="0"/>
              <a:t>неделе иммунизации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9837" y="4293096"/>
            <a:ext cx="9193087" cy="1371600"/>
          </a:xfrm>
        </p:spPr>
        <p:txBody>
          <a:bodyPr rtlCol="0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МБДОУ </a:t>
            </a:r>
            <a:r>
              <a:rPr lang="ru-RU" dirty="0"/>
              <a:t>№55 «Хрусталик» г. Керчь</a:t>
            </a:r>
          </a:p>
          <a:p>
            <a:pPr algn="ctr"/>
            <a:r>
              <a:rPr lang="ru-RU" dirty="0"/>
              <a:t>Воспитатель: Малько Наталья </a:t>
            </a:r>
            <a:r>
              <a:rPr lang="ru-RU" dirty="0" smtClean="0"/>
              <a:t>Леонидовна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144344"/>
          </a:xfrm>
        </p:spPr>
        <p:txBody>
          <a:bodyPr rtlCol="0">
            <a:norm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Закрепить основы здорового образа жизни.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Задачи: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Развивать память мышление, внимание, развивать связную речь, координацию речи и движения.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400" dirty="0"/>
              <a:t>Воспитывать культуру здоровья, чистоплотность, опрятность.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Совершенствовать умение детей понимать чувство страха, обсуждать это чувство со взрослыми.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Снять эмоциональную напряженность и возможное чувство страха перед медицинскими процедурами.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Способствовать сохранению психологического здоровья детей. Активизировать и систематизировать словарь детей по теме</a:t>
            </a:r>
            <a:r>
              <a:rPr lang="ru-RU" sz="2400" dirty="0" smtClean="0"/>
              <a:t>.</a:t>
            </a:r>
            <a:endParaRPr lang="ru" sz="400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0195" y="404664"/>
            <a:ext cx="416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Первая станция – «СПОРТИВНАЯ»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91" y="980728"/>
            <a:ext cx="7452320" cy="5589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076" y="26064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Вторая </a:t>
            </a:r>
            <a:r>
              <a:rPr lang="ru-RU" b="1" dirty="0"/>
              <a:t>станция </a:t>
            </a:r>
            <a:r>
              <a:rPr lang="ru-RU" b="1" dirty="0" smtClean="0"/>
              <a:t>«</a:t>
            </a:r>
            <a:r>
              <a:rPr lang="ru-RU" b="1" dirty="0"/>
              <a:t>СОЛНЦЕ, ВОЗДУХ И ВОДА»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121">
            <a:off x="7365426" y="936802"/>
            <a:ext cx="3993064" cy="29947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836712"/>
            <a:ext cx="3894179" cy="29206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3889916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57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4172" y="260648"/>
            <a:ext cx="408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Третья </a:t>
            </a:r>
            <a:r>
              <a:rPr lang="ru-RU" b="1" dirty="0"/>
              <a:t>станция - «ВИТАМИННАЯ»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412776"/>
            <a:ext cx="5485117" cy="4113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412776"/>
            <a:ext cx="5485117" cy="4113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81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2124" y="260648"/>
            <a:ext cx="531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ИГРА «ПОЛЕЗНЫЕ И ВРЕДНЫЕ ПРОДУКТЫ»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908720"/>
            <a:ext cx="5472608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1" y="2420888"/>
            <a:ext cx="5424603" cy="4068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6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2164" y="260648"/>
            <a:ext cx="397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Четвертая станция </a:t>
            </a:r>
            <a:r>
              <a:rPr lang="ru-RU" b="1" dirty="0"/>
              <a:t>«ПРИВИВКА»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6" y="714102"/>
            <a:ext cx="3943392" cy="2957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1" y="714102"/>
            <a:ext cx="3984845" cy="29886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3789617"/>
            <a:ext cx="3851966" cy="2888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45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19848" y="116632"/>
            <a:ext cx="222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До новых встреч!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5" y="1052736"/>
            <a:ext cx="7164288" cy="5373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4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45</TotalTime>
  <Words>61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Euphemia</vt:lpstr>
      <vt:lpstr>Безмятежность 16 х 9</vt:lpstr>
      <vt:lpstr>Фотоотчет занятия  «Я прививки не боюсь», посвященного неделе иммунизации</vt:lpstr>
      <vt:lpstr>Цель: Закрепить основы здорового образа жизни.  Задачи:  Развивать память мышление, внимание, развивать связную речь, координацию речи и движения.  Воспитывать культуру здоровья, чистоплотность, опрятность.  Совершенствовать умение детей понимать чувство страха, обсуждать это чувство со взрослыми.  Снять эмоциональную напряженность и возможное чувство страха перед медицинскими процедурами.  Способствовать сохранению психологического здоровья детей. Активизировать и систематизировать словарь детей по теме.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занятия  «Я прививки не боюсь», посвященного неделе иммунизации</dc:title>
  <dc:creator>Пользователь Windows</dc:creator>
  <cp:lastModifiedBy>Пользователь Windows</cp:lastModifiedBy>
  <cp:revision>6</cp:revision>
  <dcterms:created xsi:type="dcterms:W3CDTF">2018-05-19T09:03:39Z</dcterms:created>
  <dcterms:modified xsi:type="dcterms:W3CDTF">2018-05-19T09:49:14Z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