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7" r:id="rId5"/>
    <p:sldId id="264" r:id="rId6"/>
    <p:sldId id="269" r:id="rId7"/>
    <p:sldId id="270" r:id="rId8"/>
    <p:sldId id="271" r:id="rId9"/>
    <p:sldId id="272" r:id="rId10"/>
    <p:sldId id="273" r:id="rId11"/>
    <p:sldId id="274" r:id="rId12"/>
  </p:sldIdLst>
  <p:sldSz cx="12188825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8F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280" autoAdjust="0"/>
  </p:normalViewPr>
  <p:slideViewPr>
    <p:cSldViewPr>
      <p:cViewPr varScale="1">
        <p:scale>
          <a:sx n="73" d="100"/>
          <a:sy n="73" d="100"/>
        </p:scale>
        <p:origin x="618" y="72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02.08.2016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9C567D4A-04CB-4EDF-8FB1-342A02FC8EC5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80125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02.08.2016</a:t>
            </a:r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2E61351F-DBB1-4664-ADA9-83BC7CB8848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42362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3814" y="990600"/>
            <a:ext cx="8458200" cy="3200400"/>
          </a:xfrm>
        </p:spPr>
        <p:txBody>
          <a:bodyPr rtlCol="0">
            <a:normAutofit/>
          </a:bodyPr>
          <a:lstStyle>
            <a:lvl1pPr algn="l" rtl="0">
              <a:defRPr sz="600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3813" y="4267200"/>
            <a:ext cx="8458200" cy="1371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538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marL="1600200" algn="l" rtl="0">
              <a:defRPr/>
            </a:lvl6pPr>
            <a:lvl7pPr marL="1874520" algn="l" rtl="0">
              <a:defRPr/>
            </a:lvl7pPr>
            <a:lvl8pPr marL="2148840" algn="l" rtl="0">
              <a:defRPr/>
            </a:lvl8pPr>
            <a:lvl9pPr marL="2423160" algn="l" rtl="0"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57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752014" y="381000"/>
            <a:ext cx="1904998" cy="5791200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93814" y="381000"/>
            <a:ext cx="8305800" cy="5791200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26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76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813" y="2057400"/>
            <a:ext cx="8458201" cy="2666999"/>
          </a:xfrm>
        </p:spPr>
        <p:txBody>
          <a:bodyPr rtlCol="0" anchor="b">
            <a:normAutofit/>
          </a:bodyPr>
          <a:lstStyle>
            <a:lvl1pPr algn="l" rtl="0">
              <a:defRPr sz="4800" b="0" i="0" cap="none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293813" y="4876800"/>
            <a:ext cx="8458201" cy="1143000"/>
          </a:xfrm>
        </p:spPr>
        <p:txBody>
          <a:bodyPr rtlCol="0" anchor="t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62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93812" y="1676400"/>
            <a:ext cx="4700016" cy="4495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02035" y="1676401"/>
            <a:ext cx="4700016" cy="4495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462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3813" y="1676399"/>
            <a:ext cx="4701142" cy="762001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93813" y="2516457"/>
            <a:ext cx="4701142" cy="3655743"/>
          </a:xfrm>
        </p:spPr>
        <p:txBody>
          <a:bodyPr rtlCol="0"/>
          <a:lstStyle>
            <a:lvl1pPr algn="l" rtl="0">
              <a:defRPr sz="22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Замещающий текст 4"/>
          <p:cNvSpPr>
            <a:spLocks noGrp="1"/>
          </p:cNvSpPr>
          <p:nvPr>
            <p:ph type="body" sz="quarter" idx="3"/>
          </p:nvPr>
        </p:nvSpPr>
        <p:spPr>
          <a:xfrm>
            <a:off x="6191754" y="1676399"/>
            <a:ext cx="4703259" cy="762001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1754" y="2516457"/>
            <a:ext cx="4703259" cy="3655743"/>
          </a:xfrm>
        </p:spPr>
        <p:txBody>
          <a:bodyPr rtlCol="0"/>
          <a:lstStyle>
            <a:lvl1pPr algn="l" rtl="0">
              <a:defRPr sz="22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55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59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39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0811" y="1676400"/>
            <a:ext cx="3810000" cy="2438400"/>
          </a:xfrm>
        </p:spPr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 smtClean="0"/>
              <a:t>Образец заголовка</a:t>
            </a:r>
            <a:endParaRPr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3813" y="685800"/>
            <a:ext cx="6172200" cy="5486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770811" y="4191000"/>
            <a:ext cx="3810000" cy="15240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858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0812" y="1676400"/>
            <a:ext cx="3810000" cy="2438400"/>
          </a:xfrm>
        </p:spPr>
        <p:txBody>
          <a:bodyPr rtlCol="0" anchor="b">
            <a:no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1522412" y="0"/>
            <a:ext cx="5943601" cy="6858000"/>
          </a:xfrm>
        </p:spPr>
        <p:txBody>
          <a:bodyPr tIns="9144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770812" y="4191000"/>
            <a:ext cx="3810000" cy="15240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3949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36614" y="0"/>
            <a:ext cx="11352212" cy="6858000"/>
          </a:xfrm>
          <a:prstGeom prst="rect">
            <a:avLst/>
          </a:prstGeom>
          <a:gradFill>
            <a:gsLst>
              <a:gs pos="0">
                <a:schemeClr val="bg1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813" y="3810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/>
              <a:t>Стиль образца заголовка</a:t>
            </a:r>
            <a:endParaRPr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293813" y="1676400"/>
            <a:ext cx="9601200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"/>
              <a:t>Образец текста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27178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r>
              <a:rPr lang="en-US"/>
              <a:t>02.08.2016</a:t>
            </a: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512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721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8600" algn="l" defTabSz="914400" rtl="0" eaLnBrk="1" latinLnBrk="0" hangingPunct="1">
        <a:lnSpc>
          <a:spcPct val="90000"/>
        </a:lnSpc>
        <a:spcBef>
          <a:spcPts val="16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2316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3814" y="990600"/>
            <a:ext cx="9625134" cy="3200400"/>
          </a:xfrm>
        </p:spPr>
        <p:txBody>
          <a:bodyPr rtlCol="0">
            <a:normAutofit fontScale="90000"/>
          </a:bodyPr>
          <a:lstStyle/>
          <a:p>
            <a:pPr algn="ctr"/>
            <a:r>
              <a:rPr lang="ru" b="1" dirty="0" smtClean="0"/>
              <a:t>Фотоотчет </a:t>
            </a:r>
            <a:r>
              <a:rPr lang="ru-RU" b="1" dirty="0" smtClean="0"/>
              <a:t>занятия </a:t>
            </a:r>
            <a:br>
              <a:rPr lang="ru-RU" b="1" dirty="0" smtClean="0"/>
            </a:br>
            <a:r>
              <a:rPr lang="ru-RU" b="1" dirty="0" smtClean="0"/>
              <a:t>«</a:t>
            </a:r>
            <a:r>
              <a:rPr lang="ru-RU" b="1" dirty="0"/>
              <a:t>Я прививки не боюсь», </a:t>
            </a:r>
            <a:r>
              <a:rPr lang="ru-RU" b="1" dirty="0" smtClean="0"/>
              <a:t>посвященного </a:t>
            </a:r>
            <a:r>
              <a:rPr lang="ru-RU" b="1" dirty="0"/>
              <a:t>неделе иммунизации</a:t>
            </a:r>
            <a:endParaRPr lang="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9837" y="4293096"/>
            <a:ext cx="9193087" cy="1371600"/>
          </a:xfrm>
        </p:spPr>
        <p:txBody>
          <a:bodyPr rtlCol="0"/>
          <a:lstStyle/>
          <a:p>
            <a:pPr algn="ctr"/>
            <a:endParaRPr lang="ru-RU" dirty="0" smtClean="0"/>
          </a:p>
          <a:p>
            <a:pPr algn="ctr"/>
            <a:r>
              <a:rPr lang="ru-RU" dirty="0" smtClean="0"/>
              <a:t>МБДОУ </a:t>
            </a:r>
            <a:r>
              <a:rPr lang="ru-RU" dirty="0"/>
              <a:t>№55 «Хрусталик» г. Керчь</a:t>
            </a:r>
          </a:p>
          <a:p>
            <a:pPr algn="ctr"/>
            <a:r>
              <a:rPr lang="ru-RU" dirty="0"/>
              <a:t>Воспитатель: Малько Наталья </a:t>
            </a:r>
            <a:r>
              <a:rPr lang="ru-RU" dirty="0" smtClean="0"/>
              <a:t>Леонидовна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817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813" y="381000"/>
            <a:ext cx="9601200" cy="6144344"/>
          </a:xfrm>
        </p:spPr>
        <p:txBody>
          <a:bodyPr rtlCol="0">
            <a:normAutofit/>
          </a:bodyPr>
          <a:lstStyle/>
          <a:p>
            <a:r>
              <a:rPr lang="ru-RU" sz="2400" b="1" dirty="0" smtClean="0"/>
              <a:t>Цель</a:t>
            </a:r>
            <a:r>
              <a:rPr lang="ru-RU" sz="2400" b="1" dirty="0"/>
              <a:t>:</a:t>
            </a:r>
            <a:r>
              <a:rPr lang="ru-RU" sz="2400" dirty="0"/>
              <a:t> Закрепить основы здорового образа жизни.</a:t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Задачи: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Развивать память мышление, внимание, развивать связную речь, координацию речи и движения.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2400" dirty="0"/>
              <a:t>Воспитывать культуру здоровья, чистоплотность, опрятность.</a:t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Совершенствовать умение детей понимать чувство страха, обсуждать это чувство со взрослыми.</a:t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Снять эмоциональную напряженность и возможное чувство страха перед медицинскими процедурами.</a:t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Способствовать сохранению психологического здоровья детей. Активизировать и систематизировать словарь детей по теме</a:t>
            </a:r>
            <a:r>
              <a:rPr lang="ru-RU" sz="2400" dirty="0" smtClean="0"/>
              <a:t>.</a:t>
            </a:r>
            <a:endParaRPr lang="ru" sz="4000" dirty="0"/>
          </a:p>
        </p:txBody>
      </p:sp>
    </p:spTree>
    <p:extLst>
      <p:ext uri="{BB962C8B-B14F-4D97-AF65-F5344CB8AC3E}">
        <p14:creationId xmlns:p14="http://schemas.microsoft.com/office/powerpoint/2010/main" val="2378379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50195" y="404664"/>
            <a:ext cx="41685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/>
              <a:t>Первая станция – «СПОРТИВНАЯ»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291" y="980728"/>
            <a:ext cx="7452320" cy="55892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05031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70076" y="260648"/>
            <a:ext cx="6092825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/>
              <a:t>Вторая </a:t>
            </a:r>
            <a:r>
              <a:rPr lang="ru-RU" b="1" dirty="0"/>
              <a:t>станция </a:t>
            </a:r>
            <a:r>
              <a:rPr lang="ru-RU" b="1" dirty="0" smtClean="0"/>
              <a:t>«</a:t>
            </a:r>
            <a:r>
              <a:rPr lang="ru-RU" b="1" dirty="0"/>
              <a:t>СОЛНЦЕ, ВОЗДУХ И ВОДА»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58121">
            <a:off x="7365426" y="936802"/>
            <a:ext cx="3993064" cy="2994798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70C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28" y="836712"/>
            <a:ext cx="3894179" cy="2920635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70C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188" y="3889916"/>
            <a:ext cx="3851920" cy="288894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rnd">
            <a:solidFill>
              <a:srgbClr val="0070C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385736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34172" y="260648"/>
            <a:ext cx="40824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/>
              <a:t>Третья </a:t>
            </a:r>
            <a:r>
              <a:rPr lang="ru-RU" b="1" dirty="0"/>
              <a:t>станция - «ВИТАМИННАЯ»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436" y="1412776"/>
            <a:ext cx="5485117" cy="411383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72" y="1412776"/>
            <a:ext cx="5485117" cy="411383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1817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2124" y="260648"/>
            <a:ext cx="53164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/>
              <a:t>ИГРА «ПОЛЕЗНЫЕ И ВРЕДНЫЕ ПРОДУКТЫ»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72" y="908720"/>
            <a:ext cx="5472608" cy="410445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451" y="2420888"/>
            <a:ext cx="5424603" cy="406845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5061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62164" y="260648"/>
            <a:ext cx="39779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/>
              <a:t>Четвертая станция </a:t>
            </a:r>
            <a:r>
              <a:rPr lang="ru-RU" b="1" dirty="0"/>
              <a:t>«ПРИВИВКА»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16" y="714102"/>
            <a:ext cx="3943392" cy="295754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7121" y="714102"/>
            <a:ext cx="3984845" cy="29886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228" y="3789617"/>
            <a:ext cx="3851966" cy="28889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2455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819848" y="116632"/>
            <a:ext cx="22245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/>
              <a:t>До новых встреч!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995" y="1052736"/>
            <a:ext cx="7164288" cy="53732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37461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Безмятежность 16 х 9">
  <a:themeElements>
    <a:clrScheme name="Serenity_16x9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9532183_TF02801109_TF02801109" id="{1C06BAA0-3930-493B-AD60-9265984A33DD}" vid="{F056C7C8-BEFB-4DDF-85DC-215FA76949EE}"/>
    </a:ext>
  </a:extLst>
</a:theme>
</file>

<file path=ppt/theme/theme2.xml><?xml version="1.0" encoding="utf-8"?>
<a:theme xmlns:a="http://schemas.openxmlformats.org/drawingml/2006/main" name="Тема Offic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false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1360506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2011-12-12T13:37:00+00:00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2035-01-01T08:00:00+00:00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TP102801108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706526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REDMOND\v-soujap</DisplayName>
        <AccountId>1954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14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4683C129-7B42-490A-AD74-E9303BC76D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F249165-F638-412C-8E0A-DFB7045CA2E0}">
  <ds:schemaRefs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11E33DF-2340-4F4E-B874-B73FEFEBFC8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на тему природы с аурой безмятежности (широкоэкранный формат)</Template>
  <TotalTime>45</TotalTime>
  <Words>61</Words>
  <Application>Microsoft Office PowerPoint</Application>
  <PresentationFormat>Произвольный</PresentationFormat>
  <Paragraphs>11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Euphemia</vt:lpstr>
      <vt:lpstr>Безмятежность 16 х 9</vt:lpstr>
      <vt:lpstr>Фотоотчет занятия  «Я прививки не боюсь», посвященного неделе иммунизации</vt:lpstr>
      <vt:lpstr>Цель: Закрепить основы здорового образа жизни.  Задачи:  Развивать память мышление, внимание, развивать связную речь, координацию речи и движения.  Воспитывать культуру здоровья, чистоплотность, опрятность.  Совершенствовать умение детей понимать чувство страха, обсуждать это чувство со взрослыми.  Снять эмоциональную напряженность и возможное чувство страха перед медицинскими процедурами.  Способствовать сохранению психологического здоровья детей. Активизировать и систематизировать словарь детей по теме.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Фотоотчет занятия  «Я прививки не боюсь», посвященного неделе иммунизации</dc:title>
  <dc:creator>Пользователь Windows</dc:creator>
  <cp:lastModifiedBy>Пользователь Windows</cp:lastModifiedBy>
  <cp:revision>6</cp:revision>
  <dcterms:created xsi:type="dcterms:W3CDTF">2018-05-19T09:03:39Z</dcterms:created>
  <dcterms:modified xsi:type="dcterms:W3CDTF">2018-05-19T09:49:14Z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