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79" r:id="rId5"/>
    <p:sldId id="280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81" r:id="rId14"/>
    <p:sldId id="277" r:id="rId15"/>
    <p:sldId id="262" r:id="rId16"/>
    <p:sldId id="264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3" autoAdjust="0"/>
  </p:normalViewPr>
  <p:slideViewPr>
    <p:cSldViewPr>
      <p:cViewPr varScale="1">
        <p:scale>
          <a:sx n="84" d="100"/>
          <a:sy n="84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9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36425-12FA-4648-9C7C-C467C1F6C5C4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4442-8399-472D-B175-4FC9FD61D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DC4EC-531D-4B98-B063-C4F28E5E5CC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FBBE-FD98-425A-9BDA-AB49CB60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FBBE-FD98-425A-9BDA-AB49CB6037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FBBE-FD98-425A-9BDA-AB49CB6037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FBBE-FD98-425A-9BDA-AB49CB6037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64D9F9-0038-46A7-B776-ED1B42D76476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77F07-FD46-4634-9BD4-7A960CAC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file:///C:\Users\&#1043;&#1072;&#1083;&#1080;&#1085;&#1072;%20&#1048;&#1074;&#1072;&#1085;&#1086;&#1074;&#1085;&#1072;\Pictures\&#1075;&#1088;&#1091;&#1087;&#1087;&#1072;\2015-03-18\1003201579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Users\&#1043;&#1072;&#1083;&#1080;&#1085;&#1072;%20&#1048;&#1074;&#1072;&#1085;&#1086;&#1074;&#1085;&#1072;\Pictures\&#1082;&#1072;&#1088;&#1090;&#1080;&#1085;&#1082;&#1080;%20&#1087;-&#1088;%20&#1089;&#1088;&#1077;&#1076;&#1072;\&#1057;&#1074;&#1077;&#1090;&#1083;&#1103;&#1095;&#1082;&#1080;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Pictures\2015-03-24\24032015890.jpg" TargetMode="External"/><Relationship Id="rId7" Type="http://schemas.openxmlformats.org/officeDocument/2006/relationships/image" Target="file:///C:\Users\&#1043;&#1072;&#1083;&#1080;&#1085;&#1072;%20&#1048;&#1074;&#1072;&#1085;&#1086;&#1074;&#1085;&#1072;\Pictures\2015-03-22\22032015867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file:///C:\Users\&#1043;&#1072;&#1083;&#1080;&#1085;&#1072;%20&#1048;&#1074;&#1072;&#1085;&#1086;&#1074;&#1085;&#1072;\Pictures\2015-03-24\24032015895.jpg" TargetMode="Externa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Pictures\&#1075;&#1088;&#1091;&#1087;&#1087;&#1072;\2015-03-22\2015-03-22%20(2)\24022015762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file:///C:\Users\&#1043;&#1072;&#1083;&#1080;&#1085;&#1072;%20&#1048;&#1074;&#1072;&#1085;&#1086;&#1074;&#1085;&#1072;\Pictures\&#1082;&#1072;&#1088;&#1090;&#1080;&#1085;&#1082;&#1080;%20&#1087;-&#1088;%20&#1089;&#1088;&#1077;&#1076;&#1072;\i.jpeg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43;&#1072;&#1083;&#1080;&#1085;&#1072;%20&#1048;&#1074;&#1072;&#1085;&#1086;&#1074;&#1085;&#1072;\Pictures\&#1082;&#1072;&#1088;&#1090;&#1080;&#1085;&#1082;&#1080;%20&#1087;-&#1088;%20&#1089;&#1088;&#1077;&#1076;&#1072;\82177657_5.png" TargetMode="External"/><Relationship Id="rId3" Type="http://schemas.openxmlformats.org/officeDocument/2006/relationships/image" Target="file:///C:\Users\&#1043;&#1072;&#1083;&#1080;&#1085;&#1072;%20&#1048;&#1074;&#1072;&#1085;&#1086;&#1074;&#1085;&#1072;\Pictures\&#1075;&#1088;&#1091;&#1087;&#1087;&#1072;\2015-03-22\2015-03-22%20(2)\19022015715.jpg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43;&#1072;&#1083;&#1080;&#1085;&#1072;%20&#1048;&#1074;&#1072;&#1085;&#1086;&#1074;&#1085;&#1072;\Pictures\&#1075;&#1088;&#1091;&#1087;&#1087;&#1072;\2015-03-22\2015-03-22%20(2)\24022015764.jp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file:///C:\Users\&#1043;&#1072;&#1083;&#1080;&#1085;&#1072;%20&#1048;&#1074;&#1072;&#1085;&#1086;&#1074;&#1085;&#1072;\Pictures\&#1075;&#1088;&#1091;&#1087;&#1087;&#1072;\2015-02-26\19022015707.jpg" TargetMode="External"/><Relationship Id="rId18" Type="http://schemas.openxmlformats.org/officeDocument/2006/relationships/image" Target="file:///C:\Users\&#1043;&#1072;&#1083;&#1080;&#1085;&#1072;%20&#1048;&#1074;&#1072;&#1085;&#1086;&#1074;&#1085;&#1072;\Pictures\&#1075;&#1088;&#1091;&#1087;&#1087;&#1072;\2015-02-26\19022015737.jpg" TargetMode="External"/><Relationship Id="rId26" Type="http://schemas.openxmlformats.org/officeDocument/2006/relationships/image" Target="file:///C:\Users\&#1043;&#1072;&#1083;&#1080;&#1085;&#1072;%20&#1048;&#1074;&#1072;&#1085;&#1086;&#1074;&#1085;&#1072;\Pictures\&#1075;&#1088;&#1091;&#1087;&#1087;&#1072;\2015-03-18\26022015780.jpg" TargetMode="External"/><Relationship Id="rId3" Type="http://schemas.openxmlformats.org/officeDocument/2006/relationships/image" Target="file:///C:\Users\&#1043;&#1072;&#1083;&#1080;&#1085;&#1072;%20&#1048;&#1074;&#1072;&#1085;&#1086;&#1074;&#1085;&#1072;\Pictures\&#1075;&#1088;&#1091;&#1087;&#1087;&#1072;\2015-02-26\16022015677.jpg" TargetMode="External"/><Relationship Id="rId21" Type="http://schemas.openxmlformats.org/officeDocument/2006/relationships/image" Target="file:///C:\Users\&#1043;&#1072;&#1083;&#1080;&#1085;&#1072;%20&#1048;&#1074;&#1072;&#1085;&#1086;&#1074;&#1085;&#1072;\Pictures\&#1075;&#1088;&#1091;&#1087;&#1087;&#1072;\2015-02-26\24022015749.jpg" TargetMode="External"/><Relationship Id="rId7" Type="http://schemas.openxmlformats.org/officeDocument/2006/relationships/image" Target="file:///C:\Users\&#1043;&#1072;&#1083;&#1080;&#1085;&#1072;%20&#1048;&#1074;&#1072;&#1085;&#1086;&#1074;&#1085;&#1072;\Pictures\&#1075;&#1088;&#1091;&#1087;&#1087;&#1072;\2015-02-26\19022015698.jpg" TargetMode="External"/><Relationship Id="rId12" Type="http://schemas.openxmlformats.org/officeDocument/2006/relationships/image" Target="../media/image49.jpeg"/><Relationship Id="rId17" Type="http://schemas.openxmlformats.org/officeDocument/2006/relationships/image" Target="../media/image52.jpeg"/><Relationship Id="rId25" Type="http://schemas.openxmlformats.org/officeDocument/2006/relationships/image" Target="../media/image58.jpeg"/><Relationship Id="rId2" Type="http://schemas.openxmlformats.org/officeDocument/2006/relationships/image" Target="../media/image44.jpeg"/><Relationship Id="rId16" Type="http://schemas.openxmlformats.org/officeDocument/2006/relationships/image" Target="file:///C:\Users\&#1043;&#1072;&#1083;&#1080;&#1085;&#1072;%20&#1048;&#1074;&#1072;&#1085;&#1086;&#1074;&#1085;&#1072;\Pictures\&#1075;&#1088;&#1091;&#1087;&#1087;&#1072;\2015-02-26\19022015735.jpg" TargetMode="External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file:///C:\Users\&#1043;&#1072;&#1083;&#1080;&#1085;&#1072;%20&#1048;&#1074;&#1072;&#1085;&#1086;&#1074;&#1085;&#1072;\Pictures\&#1075;&#1088;&#1091;&#1087;&#1087;&#1072;\2015-02-26\16022015671.jpg" TargetMode="External"/><Relationship Id="rId24" Type="http://schemas.openxmlformats.org/officeDocument/2006/relationships/image" Target="../media/image57.jpeg"/><Relationship Id="rId5" Type="http://schemas.openxmlformats.org/officeDocument/2006/relationships/image" Target="file:///C:\Users\&#1043;&#1072;&#1083;&#1080;&#1085;&#1072;%20&#1048;&#1074;&#1072;&#1085;&#1086;&#1074;&#1085;&#1072;\Pictures\&#1075;&#1088;&#1091;&#1087;&#1087;&#1072;\2015-02-26\16022015678.jpg" TargetMode="External"/><Relationship Id="rId15" Type="http://schemas.openxmlformats.org/officeDocument/2006/relationships/image" Target="../media/image51.jpeg"/><Relationship Id="rId23" Type="http://schemas.openxmlformats.org/officeDocument/2006/relationships/image" Target="../media/image56.jpeg"/><Relationship Id="rId10" Type="http://schemas.openxmlformats.org/officeDocument/2006/relationships/image" Target="../media/image48.jpeg"/><Relationship Id="rId19" Type="http://schemas.openxmlformats.org/officeDocument/2006/relationships/image" Target="../media/image53.jpeg"/><Relationship Id="rId4" Type="http://schemas.openxmlformats.org/officeDocument/2006/relationships/image" Target="../media/image45.jpeg"/><Relationship Id="rId9" Type="http://schemas.openxmlformats.org/officeDocument/2006/relationships/image" Target="file:///C:\Users\&#1043;&#1072;&#1083;&#1080;&#1085;&#1072;%20&#1048;&#1074;&#1072;&#1085;&#1086;&#1074;&#1085;&#1072;\Pictures\&#1075;&#1088;&#1091;&#1087;&#1087;&#1072;\2015-02-26\19022015703.jpg" TargetMode="External"/><Relationship Id="rId14" Type="http://schemas.openxmlformats.org/officeDocument/2006/relationships/image" Target="../media/image50.jpeg"/><Relationship Id="rId22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&#1043;&#1072;&#1083;&#1080;&#1085;&#1072;%20&#1048;&#1074;&#1072;&#1085;&#1086;&#1074;&#1085;&#1072;\Pictures\2015-03-20\2003201585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Users\&#1043;&#1072;&#1083;&#1080;&#1085;&#1072;%20&#1048;&#1074;&#1072;&#1085;&#1086;&#1074;&#1085;&#1072;\Pictures\2015-03-24\2303201588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Pictures\2015-03-24\2403201589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file:///C:\Users\&#1043;&#1072;&#1083;&#1080;&#1085;&#1072;%20&#1048;&#1074;&#1072;&#1085;&#1086;&#1074;&#1085;&#1072;\Pictures\2015-03-24\24032015901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C:\Users\&#1043;&#1072;&#1083;&#1080;&#1085;&#1072;%20&#1048;&#1074;&#1072;&#1085;&#1086;&#1074;&#1085;&#1072;\Pictures\kartinki-foto-073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Pictures\&#1075;&#1088;&#1091;&#1087;&#1087;&#1072;\2015-02-26\1902201572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Pictures\&#1075;&#1088;&#1091;&#1087;&#1087;&#1072;\2015-03-18\1203201580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file:///C:\Users\&#1043;&#1072;&#1083;&#1080;&#1085;&#1072;%20&#1048;&#1074;&#1072;&#1085;&#1086;&#1074;&#1085;&#1072;\Pictures\&#1075;&#1088;&#1091;&#1087;&#1087;&#1072;\2015-03-18\12032015807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file:///C:\Users\&#1043;&#1072;&#1083;&#1080;&#1085;&#1072;%20&#1048;&#1074;&#1072;&#1085;&#1086;&#1074;&#1085;&#1072;\Pictures\&#1075;&#1088;&#1091;&#1087;&#1087;&#1072;\2015-03-18\16032015838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8229600" cy="1828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Игровая деятельность - ведущая деятельность дошкольника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14950"/>
            <a:ext cx="6415110" cy="115523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Воспитатель МБДОУ  Д/С №55 г. Керчь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Соларева Галина Ивановна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age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6632"/>
            <a:ext cx="5616624" cy="3168352"/>
          </a:xfrm>
          <a:prstGeom prst="flowChartMagneticDisk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114300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Пазлы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уже получается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100320158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43924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1902201574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388843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203201586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48680"/>
            <a:ext cx="2357236" cy="2357236"/>
          </a:xfrm>
          <a:prstGeom prst="cloud">
            <a:avLst/>
          </a:prstGeom>
          <a:scene3d>
            <a:camera prst="isometricTop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Красочные узоры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10032015795.jpg" descr="C:\Users\Галина Ивановна\Pictures\группа\2015-03-18\10032015795.jpg"/>
          <p:cNvPicPr>
            <a:picLocks noGrp="1" noChangeAspect="1"/>
          </p:cNvPicPr>
          <p:nvPr>
            <p:ph sz="half" idx="1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611560" y="1700808"/>
            <a:ext cx="3600400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1203201581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92080" y="1412776"/>
            <a:ext cx="3600400" cy="244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00320158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49080"/>
            <a:ext cx="366407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2796442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509120"/>
            <a:ext cx="3528392" cy="2016224"/>
          </a:xfrm>
          <a:prstGeom prst="cloud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2" name="Рисунок 11" descr="220320158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88640"/>
            <a:ext cx="2304256" cy="1368152"/>
          </a:xfrm>
          <a:prstGeom prst="cloud">
            <a:avLst/>
          </a:prstGeom>
          <a:scene3d>
            <a:camera prst="isometricBottom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быстрее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Светлячк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0" y="2262981"/>
            <a:ext cx="2476500" cy="3200400"/>
          </a:xfrm>
        </p:spPr>
      </p:pic>
      <p:pic>
        <p:nvPicPr>
          <p:cNvPr id="7" name="Содержимое 6" descr="100320158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733000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ветлячки.jpg" descr="C:\Users\Галина Ивановна\Pictures\картинки п-р среда\Светлячки.jpg"/>
          <p:cNvPicPr>
            <a:picLocks noChangeAspect="1"/>
          </p:cNvPicPr>
          <p:nvPr/>
        </p:nvPicPr>
        <p:blipFill>
          <a:blip r:embed="rId2" r:link="rId4" cstate="print"/>
          <a:stretch>
            <a:fillRect/>
          </a:stretch>
        </p:blipFill>
        <p:spPr>
          <a:xfrm>
            <a:off x="7127776" y="4913783"/>
            <a:ext cx="2016224" cy="1944217"/>
          </a:xfrm>
          <a:prstGeom prst="star32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Игра-это здорово!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24032015890.jpg" descr="C:\Users\Галина Ивановна\Pictures\2015-03-24\24032015890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323528" y="1628800"/>
            <a:ext cx="3672408" cy="4669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24032015895.jpg" descr="C:\Users\Галина Ивановна\Pictures\2015-03-24\24032015895.jpg"/>
          <p:cNvPicPr>
            <a:picLocks noGrp="1" noChangeAspect="1"/>
          </p:cNvPicPr>
          <p:nvPr>
            <p:ph sz="half" idx="2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5076056" y="1600200"/>
            <a:ext cx="3816424" cy="47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22032015867.jpg" descr="C:\Users\Галина Ивановна\Pictures\2015-03-22\22032015867.jpg"/>
          <p:cNvPicPr>
            <a:picLocks noChangeAspect="1"/>
          </p:cNvPicPr>
          <p:nvPr/>
        </p:nvPicPr>
        <p:blipFill>
          <a:blip r:embed="rId6" r:link="rId7" cstate="print"/>
          <a:stretch>
            <a:fillRect/>
          </a:stretch>
        </p:blipFill>
        <p:spPr>
          <a:xfrm>
            <a:off x="7092280" y="188640"/>
            <a:ext cx="1907704" cy="1896201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Прочитаем сказку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24022015762.jpg" descr="C:\Users\Галина Ивановна\Pictures\группа\2015-03-22\2015-03-22 (2)\24022015762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251521" y="1556792"/>
            <a:ext cx="4608511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.jpeg" descr="C:\Users\Галина Ивановна\Pictures\картинки п-р среда\i.jpeg"/>
          <p:cNvPicPr>
            <a:picLocks noGrp="1" noChangeAspect="1"/>
          </p:cNvPicPr>
          <p:nvPr>
            <p:ph sz="half" idx="2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6876256" y="260648"/>
            <a:ext cx="2088232" cy="1656184"/>
          </a:xfrm>
          <a:prstGeom prst="flowChartOr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Рисунок 6" descr="240320158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988840"/>
            <a:ext cx="3729608" cy="466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4290"/>
            <a:ext cx="702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Сюжетно-ролевые игры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19022015715.jpg" descr="C:\Users\Галина Ивановна\Pictures\группа\2015-03-22\2015-03-22 (2)\19022015715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395536" y="1052736"/>
            <a:ext cx="338437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9022015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052736"/>
            <a:ext cx="3662535" cy="30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24022015764.jpg" descr="C:\Users\Галина Ивановна\Pictures\группа\2015-03-22\2015-03-22 (2)\24022015764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2195736" y="4149080"/>
            <a:ext cx="396044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82177657_5.png" descr="C:\Users\Галина Ивановна\Pictures\картинки п-р среда\82177657_5.png"/>
          <p:cNvPicPr>
            <a:picLocks noChangeAspect="1"/>
          </p:cNvPicPr>
          <p:nvPr/>
        </p:nvPicPr>
        <p:blipFill>
          <a:blip r:embed="rId7" r:link="rId8" cstate="print"/>
          <a:stretch>
            <a:fillRect/>
          </a:stretch>
        </p:blipFill>
        <p:spPr>
          <a:xfrm>
            <a:off x="3275856" y="836712"/>
            <a:ext cx="2592288" cy="3240360"/>
          </a:xfrm>
          <a:prstGeom prst="rect">
            <a:avLst/>
          </a:prstGeom>
        </p:spPr>
      </p:pic>
    </p:spTree>
  </p:cSld>
  <p:clrMapOvr>
    <a:masterClrMapping/>
  </p:clrMapOvr>
  <p:transition spd="med" advTm="2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ещё мы любим рисовать,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раскрашивать!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Содержимое 8" descr="200320158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6576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200320158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7112014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780928"/>
            <a:ext cx="2937520" cy="386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8" name="Рисунок 17" descr="220320158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700808"/>
            <a:ext cx="1800200" cy="2822072"/>
          </a:xfrm>
          <a:prstGeom prst="cloudCallout">
            <a:avLst/>
          </a:prstGeom>
        </p:spPr>
      </p:pic>
    </p:spTree>
  </p:cSld>
  <p:clrMapOvr>
    <a:masterClrMapping/>
  </p:clrMapOvr>
  <p:transition spd="med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16022015677.jpg" descr="C:\Users\Галина Ивановна\Pictures\группа\2015-02-26\16022015677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899592" y="3429000"/>
            <a:ext cx="1134126" cy="1512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16022015678.jpg" descr="C:\Users\Галина Ивановна\Pictures\группа\2015-02-26\16022015678.jpg"/>
          <p:cNvPicPr>
            <a:picLocks noGrp="1" noChangeAspect="1"/>
          </p:cNvPicPr>
          <p:nvPr>
            <p:ph sz="half" idx="2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2555776" y="3573016"/>
            <a:ext cx="1008112" cy="13441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19022015698.jpg" descr="C:\Users\Галина Ивановна\Pictures\группа\2015-02-26\19022015698.jpg"/>
          <p:cNvPicPr>
            <a:picLocks noChangeAspect="1"/>
          </p:cNvPicPr>
          <p:nvPr/>
        </p:nvPicPr>
        <p:blipFill>
          <a:blip r:embed="rId6" r:link="rId7" cstate="print"/>
          <a:stretch>
            <a:fillRect/>
          </a:stretch>
        </p:blipFill>
        <p:spPr>
          <a:xfrm>
            <a:off x="683568" y="1772816"/>
            <a:ext cx="1018710" cy="1358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19022015703.jpg" descr="C:\Users\Галина Ивановна\Pictures\группа\2015-02-26\19022015703.jpg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1691680" y="4941168"/>
            <a:ext cx="1072716" cy="1430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16022015671.jpg" descr="C:\Users\Галина Ивановна\Pictures\группа\2015-02-26\16022015671.jpg"/>
          <p:cNvPicPr>
            <a:picLocks noChangeAspect="1"/>
          </p:cNvPicPr>
          <p:nvPr/>
        </p:nvPicPr>
        <p:blipFill>
          <a:blip r:embed="rId10" r:link="rId11" cstate="print"/>
          <a:stretch>
            <a:fillRect/>
          </a:stretch>
        </p:blipFill>
        <p:spPr>
          <a:xfrm>
            <a:off x="251520" y="5085184"/>
            <a:ext cx="1072716" cy="1430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19022015707.jpg" descr="C:\Users\Галина Ивановна\Pictures\группа\2015-02-26\19022015707.jpg"/>
          <p:cNvPicPr>
            <a:picLocks noChangeAspect="1"/>
          </p:cNvPicPr>
          <p:nvPr/>
        </p:nvPicPr>
        <p:blipFill>
          <a:blip r:embed="rId12" r:link="rId13" cstate="print"/>
          <a:stretch>
            <a:fillRect/>
          </a:stretch>
        </p:blipFill>
        <p:spPr>
          <a:xfrm>
            <a:off x="3131840" y="5085184"/>
            <a:ext cx="1080120" cy="1440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90220157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23728" y="1700808"/>
            <a:ext cx="1126722" cy="1502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19022015735.jpg" descr="C:\Users\Галина Ивановна\Pictures\группа\2015-02-26\19022015735.jpg"/>
          <p:cNvPicPr>
            <a:picLocks noChangeAspect="1"/>
          </p:cNvPicPr>
          <p:nvPr/>
        </p:nvPicPr>
        <p:blipFill>
          <a:blip r:embed="rId15" r:link="rId16" cstate="print"/>
          <a:stretch>
            <a:fillRect/>
          </a:stretch>
        </p:blipFill>
        <p:spPr>
          <a:xfrm>
            <a:off x="3923928" y="3284984"/>
            <a:ext cx="1180728" cy="1574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19022015737.jpg" descr="C:\Users\Галина Ивановна\Pictures\группа\2015-02-26\19022015737.jpg"/>
          <p:cNvPicPr>
            <a:picLocks noChangeAspect="1"/>
          </p:cNvPicPr>
          <p:nvPr/>
        </p:nvPicPr>
        <p:blipFill>
          <a:blip r:embed="rId17" r:link="rId18" cstate="print"/>
          <a:stretch>
            <a:fillRect/>
          </a:stretch>
        </p:blipFill>
        <p:spPr>
          <a:xfrm>
            <a:off x="6660232" y="1628800"/>
            <a:ext cx="1234734" cy="1646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24022015745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24328" y="5085184"/>
            <a:ext cx="1180728" cy="1574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24022015749.jpg" descr="C:\Users\Галина Ивановна\Pictures\группа\2015-02-26\24022015749.jpg"/>
          <p:cNvPicPr>
            <a:picLocks noChangeAspect="1"/>
          </p:cNvPicPr>
          <p:nvPr/>
        </p:nvPicPr>
        <p:blipFill>
          <a:blip r:embed="rId20" r:link="rId21" cstate="print"/>
          <a:stretch>
            <a:fillRect/>
          </a:stretch>
        </p:blipFill>
        <p:spPr>
          <a:xfrm>
            <a:off x="6012160" y="4077072"/>
            <a:ext cx="1288739" cy="1718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24022015753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44008" y="4869160"/>
            <a:ext cx="1288740" cy="1718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24022015757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563888" y="1484784"/>
            <a:ext cx="1288740" cy="1718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24022015761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524328" y="3212976"/>
            <a:ext cx="1252736" cy="1670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26022015780.jpg" descr="C:\Users\Галина Ивановна\Pictures\группа\2015-03-18\26022015780.jpg"/>
          <p:cNvPicPr>
            <a:picLocks noChangeAspect="1"/>
          </p:cNvPicPr>
          <p:nvPr/>
        </p:nvPicPr>
        <p:blipFill>
          <a:blip r:embed="rId25" r:link="rId26" cstate="print"/>
          <a:stretch>
            <a:fillRect/>
          </a:stretch>
        </p:blipFill>
        <p:spPr>
          <a:xfrm>
            <a:off x="5148064" y="2132856"/>
            <a:ext cx="1252736" cy="1670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7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301038" cy="539593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 Игра – это  огромное,  светлое окно,  через  которое  в  духовный мир  ребёнка  вливается живительный  поток представлений,  понятий  об окружающем  мире.  Игра – это искра,  зажигающая  огонёк пытливости  и  любознательности»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В.А. Сухомлинский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Развивающая среда группы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 descr="20032015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38437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20032015850.jpg" descr="C:\Users\Галина Ивановна\Pictures\2015-03-20\20032015850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148064" y="1268760"/>
            <a:ext cx="338437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30320158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731716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23032015887.jpg" descr="C:\Users\Галина Ивановна\Pictures\2015-03-24\23032015887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5148064" y="548680"/>
            <a:ext cx="370162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24032015899.jpg" descr="C:\Users\Галина Ивановна\Pictures\2015-03-24\24032015899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323528" y="548680"/>
            <a:ext cx="3875732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24032015901.jpg" descr="C:\Users\Галина Ивановна\Pictures\2015-03-24\24032015901.jpg"/>
          <p:cNvPicPr>
            <a:picLocks noGrp="1" noChangeAspect="1"/>
          </p:cNvPicPr>
          <p:nvPr>
            <p:ph sz="half" idx="2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5076056" y="548680"/>
            <a:ext cx="3754512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Маленькие строители</a:t>
            </a:r>
            <a:r>
              <a:rPr lang="ru-RU" dirty="0" smtClean="0">
                <a:solidFill>
                  <a:srgbClr val="FFFF00"/>
                </a:solidFill>
              </a:rPr>
              <a:t>      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Содержимое 12" descr="100320157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Содержимое 16" descr="1203201581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887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kartinki-foto-073.png" descr="C:\Users\Галина Ивановна\Pictures\kartinki-foto-073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6911752" y="548680"/>
            <a:ext cx="2232248" cy="2736304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Увлекательный процесс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19022015722.jpg" descr="C:\Users\Галина Ивановна\Pictures\группа\2015-02-26\19022015722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 rot="5400000">
            <a:off x="-144524" y="1952837"/>
            <a:ext cx="468052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Содержимое 20" descr="190220157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367240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20320158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869160"/>
            <a:ext cx="1944216" cy="1800200"/>
          </a:xfrm>
          <a:prstGeom prst="star8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на ковре ещё интереснее…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12032015806.jpg" descr="C:\Users\Галина Ивановна\Pictures\группа\2015-03-18\12032015806.jpg"/>
          <p:cNvPicPr>
            <a:picLocks noGrp="1" noChangeAspect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395536" y="1600200"/>
            <a:ext cx="35877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12032015807.jpg" descr="C:\Users\Галина Ивановна\Pictures\группа\2015-03-18\12032015807.jpg"/>
          <p:cNvPicPr>
            <a:picLocks noGrp="1" noChangeAspect="1"/>
          </p:cNvPicPr>
          <p:nvPr>
            <p:ph sz="half" idx="2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5076056" y="1600200"/>
            <a:ext cx="367240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20320158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16632"/>
            <a:ext cx="1368152" cy="1296144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 удовольствие…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100320157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73171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20320158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600200"/>
            <a:ext cx="374441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16032015838.jpg" descr="C:\Users\Галина Ивановна\Pictures\группа\2015-03-18\16032015838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79512" y="116632"/>
            <a:ext cx="1368152" cy="1224136"/>
          </a:xfrm>
          <a:prstGeom prst="cloud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942</TotalTime>
  <Words>100</Words>
  <Application>Microsoft Office PowerPoint</Application>
  <PresentationFormat>Экран (4:3)</PresentationFormat>
  <Paragraphs>22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Игровая деятельность - ведущая деятельность дошкольника</vt:lpstr>
      <vt:lpstr>Слайд 2</vt:lpstr>
      <vt:lpstr>      Развивающая среда группы</vt:lpstr>
      <vt:lpstr>Слайд 4</vt:lpstr>
      <vt:lpstr>Слайд 5</vt:lpstr>
      <vt:lpstr> Маленькие строители       </vt:lpstr>
      <vt:lpstr>Увлекательный процесс</vt:lpstr>
      <vt:lpstr>А на ковре ещё интереснее…</vt:lpstr>
      <vt:lpstr>Одно удовольствие…</vt:lpstr>
      <vt:lpstr>Пазлы: уже получается</vt:lpstr>
      <vt:lpstr>Красочные узоры</vt:lpstr>
      <vt:lpstr>Кто быстрее</vt:lpstr>
      <vt:lpstr>Игра-это здорово!</vt:lpstr>
      <vt:lpstr>Прочитаем сказку</vt:lpstr>
      <vt:lpstr>Слайд 15</vt:lpstr>
      <vt:lpstr>    А ещё мы любим рисовать,  и раскрашивать!</vt:lpstr>
      <vt:lpstr>СПАСИБО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деятельность- ведущая </dc:title>
  <dc:creator>User</dc:creator>
  <cp:lastModifiedBy>Галина Ивановна</cp:lastModifiedBy>
  <cp:revision>99</cp:revision>
  <dcterms:created xsi:type="dcterms:W3CDTF">2012-12-13T06:59:00Z</dcterms:created>
  <dcterms:modified xsi:type="dcterms:W3CDTF">2015-04-20T15:05:28Z</dcterms:modified>
</cp:coreProperties>
</file>