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1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BEA0-9932-4321-A14E-4D4019CB0A98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7E6D-C39F-4BC4-83E8-037F34BB1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BEA0-9932-4321-A14E-4D4019CB0A98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7E6D-C39F-4BC4-83E8-037F34BB1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BEA0-9932-4321-A14E-4D4019CB0A98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7E6D-C39F-4BC4-83E8-037F34BB1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BEA0-9932-4321-A14E-4D4019CB0A98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7E6D-C39F-4BC4-83E8-037F34BB1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BEA0-9932-4321-A14E-4D4019CB0A98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7E6D-C39F-4BC4-83E8-037F34BB1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BEA0-9932-4321-A14E-4D4019CB0A98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7E6D-C39F-4BC4-83E8-037F34BB1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BEA0-9932-4321-A14E-4D4019CB0A98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7E6D-C39F-4BC4-83E8-037F34BB1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BEA0-9932-4321-A14E-4D4019CB0A98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7E6D-C39F-4BC4-83E8-037F34BB1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BEA0-9932-4321-A14E-4D4019CB0A98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7E6D-C39F-4BC4-83E8-037F34BB1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BEA0-9932-4321-A14E-4D4019CB0A98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7E6D-C39F-4BC4-83E8-037F34BB1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BEA0-9932-4321-A14E-4D4019CB0A98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7E6D-C39F-4BC4-83E8-037F34BB1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2BEA0-9932-4321-A14E-4D4019CB0A98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A7E6D-C39F-4BC4-83E8-037F34BB1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43;&#1072;&#1083;&#1080;&#1085;&#1072;%20&#1048;&#1074;&#1072;&#1085;&#1086;&#1074;&#1085;&#1072;\Documents\image%20(43)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43;&#1072;&#1083;&#1080;&#1085;&#1072;%20&#1048;&#1074;&#1072;&#1085;&#1086;&#1074;&#1085;&#1072;\Documents\image%20(44)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43;&#1072;&#1083;&#1080;&#1085;&#1072;%20&#1048;&#1074;&#1072;&#1085;&#1086;&#1074;&#1085;&#1072;\Documents\image%20(45)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43;&#1072;&#1083;&#1080;&#1085;&#1072;%20&#1048;&#1074;&#1072;&#1085;&#1086;&#1074;&#1085;&#1072;\Documents\image%20(46)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1043;&#1072;&#1083;&#1080;&#1085;&#1072;%20&#1048;&#1074;&#1072;&#1085;&#1086;&#1074;&#1085;&#1072;\Documents\image%20(47)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(43).jpg" descr="C:\Users\Галина Ивановна\Documents\image (43).jpg"/>
          <p:cNvPicPr/>
          <p:nvPr/>
        </p:nvPicPr>
        <p:blipFill>
          <a:blip r:embed="rId2" r:link="rId3" cstate="print">
            <a:lum contrast="20000"/>
          </a:blip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(44).jpg" descr="C:\Users\Галина Ивановна\Documents\image (44).jpg"/>
          <p:cNvPicPr/>
          <p:nvPr/>
        </p:nvPicPr>
        <p:blipFill>
          <a:blip r:embed="rId2" r:link="rId3" cstate="print">
            <a:lum contrast="20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(45).jpg" descr="C:\Users\Галина Ивановна\Documents\image (45).jpg"/>
          <p:cNvPicPr/>
          <p:nvPr/>
        </p:nvPicPr>
        <p:blipFill>
          <a:blip r:embed="rId2" r:link="rId3" cstate="print">
            <a:lum contrast="20000"/>
          </a:blip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(46).jpg" descr="C:\Users\Галина Ивановна\Documents\image (46).jpg"/>
          <p:cNvPicPr/>
          <p:nvPr/>
        </p:nvPicPr>
        <p:blipFill>
          <a:blip r:embed="rId2" r:link="rId3" cstate="print">
            <a:lum contrast="20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(47).jpg" descr="C:\Users\Галина Ивановна\Documents\image (47).jpg"/>
          <p:cNvPicPr/>
          <p:nvPr/>
        </p:nvPicPr>
        <p:blipFill>
          <a:blip r:embed="rId2" r:link="rId3" cstate="print">
            <a:lum contrast="20000"/>
          </a:blip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Ивановна</dc:creator>
  <cp:lastModifiedBy>Галина Ивановна</cp:lastModifiedBy>
  <cp:revision>1</cp:revision>
  <dcterms:created xsi:type="dcterms:W3CDTF">2016-09-20T18:03:21Z</dcterms:created>
  <dcterms:modified xsi:type="dcterms:W3CDTF">2016-09-21T20:48:15Z</dcterms:modified>
</cp:coreProperties>
</file>