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  <p:sldId id="258" r:id="rId5"/>
    <p:sldId id="260" r:id="rId6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1614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2BEA0-9932-4321-A14E-4D4019CB0A98}" type="datetimeFigureOut">
              <a:rPr lang="ru-RU" smtClean="0"/>
              <a:pPr/>
              <a:t>22.09.2016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7E6D-C39F-4BC4-83E8-037F34BB1E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2BEA0-9932-4321-A14E-4D4019CB0A98}" type="datetimeFigureOut">
              <a:rPr lang="ru-RU" smtClean="0"/>
              <a:pPr/>
              <a:t>22.09.2016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7E6D-C39F-4BC4-83E8-037F34BB1E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2BEA0-9932-4321-A14E-4D4019CB0A98}" type="datetimeFigureOut">
              <a:rPr lang="ru-RU" smtClean="0"/>
              <a:pPr/>
              <a:t>22.09.2016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7E6D-C39F-4BC4-83E8-037F34BB1E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2BEA0-9932-4321-A14E-4D4019CB0A98}" type="datetimeFigureOut">
              <a:rPr lang="ru-RU" smtClean="0"/>
              <a:pPr/>
              <a:t>22.09.2016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7E6D-C39F-4BC4-83E8-037F34BB1E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2BEA0-9932-4321-A14E-4D4019CB0A98}" type="datetimeFigureOut">
              <a:rPr lang="ru-RU" smtClean="0"/>
              <a:pPr/>
              <a:t>22.09.2016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7E6D-C39F-4BC4-83E8-037F34BB1E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2BEA0-9932-4321-A14E-4D4019CB0A98}" type="datetimeFigureOut">
              <a:rPr lang="ru-RU" smtClean="0"/>
              <a:pPr/>
              <a:t>22.09.2016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7E6D-C39F-4BC4-83E8-037F34BB1E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2BEA0-9932-4321-A14E-4D4019CB0A98}" type="datetimeFigureOut">
              <a:rPr lang="ru-RU" smtClean="0"/>
              <a:pPr/>
              <a:t>22.09.2016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7E6D-C39F-4BC4-83E8-037F34BB1E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2BEA0-9932-4321-A14E-4D4019CB0A98}" type="datetimeFigureOut">
              <a:rPr lang="ru-RU" smtClean="0"/>
              <a:pPr/>
              <a:t>22.09.2016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7E6D-C39F-4BC4-83E8-037F34BB1E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2BEA0-9932-4321-A14E-4D4019CB0A98}" type="datetimeFigureOut">
              <a:rPr lang="ru-RU" smtClean="0"/>
              <a:pPr/>
              <a:t>22.09.2016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7E6D-C39F-4BC4-83E8-037F34BB1E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2BEA0-9932-4321-A14E-4D4019CB0A98}" type="datetimeFigureOut">
              <a:rPr lang="ru-RU" smtClean="0"/>
              <a:pPr/>
              <a:t>22.09.2016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7E6D-C39F-4BC4-83E8-037F34BB1E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2BEA0-9932-4321-A14E-4D4019CB0A98}" type="datetimeFigureOut">
              <a:rPr lang="ru-RU" smtClean="0"/>
              <a:pPr/>
              <a:t>22.09.2016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7E6D-C39F-4BC4-83E8-037F34BB1E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2BEA0-9932-4321-A14E-4D4019CB0A98}" type="datetimeFigureOut">
              <a:rPr lang="ru-RU" smtClean="0"/>
              <a:pPr/>
              <a:t>22.09.2016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A7E6D-C39F-4BC4-83E8-037F34BB1E3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&#1043;&#1072;&#1083;&#1080;&#1085;&#1072;%20&#1048;&#1074;&#1072;&#1085;&#1086;&#1074;&#1085;&#1072;\Documents\image%20(43)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&#1043;&#1072;&#1083;&#1080;&#1085;&#1072;%20&#1048;&#1074;&#1072;&#1085;&#1086;&#1074;&#1085;&#1072;\Documents\image%20(44)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&#1043;&#1072;&#1083;&#1080;&#1085;&#1072;%20&#1048;&#1074;&#1072;&#1085;&#1086;&#1074;&#1085;&#1072;\Documents\image%20(45)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&#1043;&#1072;&#1083;&#1080;&#1085;&#1072;%20&#1048;&#1074;&#1072;&#1085;&#1086;&#1074;&#1085;&#1072;\Documents\image%20(46).jpg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&#1043;&#1072;&#1083;&#1080;&#1085;&#1072;%20&#1048;&#1074;&#1072;&#1085;&#1086;&#1074;&#1085;&#1072;\Documents\image%20(47).jpg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(43).jpg" descr="C:\Users\Галина Ивановна\Documents\image (43).jpg"/>
          <p:cNvPicPr/>
          <p:nvPr/>
        </p:nvPicPr>
        <p:blipFill>
          <a:blip r:embed="rId2" r:link="rId3" cstate="print">
            <a:lum contrast="20000"/>
          </a:blip>
          <a:stretch>
            <a:fillRect/>
          </a:stretch>
        </p:blipFill>
        <p:spPr>
          <a:xfrm>
            <a:off x="0" y="0"/>
            <a:ext cx="6858000" cy="914399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(44).jpg" descr="C:\Users\Галина Ивановна\Documents\image (44).jpg"/>
          <p:cNvPicPr/>
          <p:nvPr/>
        </p:nvPicPr>
        <p:blipFill>
          <a:blip r:embed="rId2" r:link="rId3" cstate="print">
            <a:lum contrast="20000"/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(45).jpg" descr="C:\Users\Галина Ивановна\Documents\image (45).jpg"/>
          <p:cNvPicPr/>
          <p:nvPr/>
        </p:nvPicPr>
        <p:blipFill>
          <a:blip r:embed="rId2" r:link="rId3" cstate="print">
            <a:lum contrast="20000"/>
          </a:blip>
          <a:stretch>
            <a:fillRect/>
          </a:stretch>
        </p:blipFill>
        <p:spPr>
          <a:xfrm>
            <a:off x="0" y="0"/>
            <a:ext cx="6858000" cy="914399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(46).jpg" descr="C:\Users\Галина Ивановна\Documents\image (46).jpg"/>
          <p:cNvPicPr/>
          <p:nvPr/>
        </p:nvPicPr>
        <p:blipFill>
          <a:blip r:embed="rId2" r:link="rId3" cstate="print">
            <a:lum contrast="20000"/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(47).jpg" descr="C:\Users\Галина Ивановна\Documents\image (47).jpg"/>
          <p:cNvPicPr/>
          <p:nvPr/>
        </p:nvPicPr>
        <p:blipFill>
          <a:blip r:embed="rId2" r:link="rId3" cstate="print">
            <a:lum contrast="20000"/>
          </a:blip>
          <a:stretch>
            <a:fillRect/>
          </a:stretch>
        </p:blipFill>
        <p:spPr>
          <a:xfrm>
            <a:off x="0" y="0"/>
            <a:ext cx="6858000" cy="914399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Экран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Галина Ивановна</dc:creator>
  <cp:lastModifiedBy>Галина Ивановна</cp:lastModifiedBy>
  <cp:revision>1</cp:revision>
  <dcterms:created xsi:type="dcterms:W3CDTF">2016-09-20T18:03:21Z</dcterms:created>
  <dcterms:modified xsi:type="dcterms:W3CDTF">2016-09-21T20:48:15Z</dcterms:modified>
</cp:coreProperties>
</file>